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5"/>
  </p:notesMasterIdLst>
  <p:sldIdLst>
    <p:sldId id="256" r:id="rId2"/>
    <p:sldId id="270" r:id="rId3"/>
    <p:sldId id="257" r:id="rId4"/>
    <p:sldId id="258" r:id="rId5"/>
    <p:sldId id="259" r:id="rId6"/>
    <p:sldId id="260" r:id="rId7"/>
    <p:sldId id="261" r:id="rId8"/>
    <p:sldId id="262" r:id="rId9"/>
    <p:sldId id="263" r:id="rId10"/>
    <p:sldId id="271" r:id="rId11"/>
    <p:sldId id="272" r:id="rId12"/>
    <p:sldId id="264" r:id="rId13"/>
    <p:sldId id="265" r:id="rId14"/>
    <p:sldId id="266" r:id="rId15"/>
    <p:sldId id="267" r:id="rId16"/>
    <p:sldId id="269" r:id="rId17"/>
    <p:sldId id="268" r:id="rId18"/>
    <p:sldId id="273" r:id="rId19"/>
    <p:sldId id="275" r:id="rId20"/>
    <p:sldId id="278" r:id="rId21"/>
    <p:sldId id="276" r:id="rId22"/>
    <p:sldId id="277"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61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82915" autoAdjust="0"/>
  </p:normalViewPr>
  <p:slideViewPr>
    <p:cSldViewPr snapToGrid="0">
      <p:cViewPr varScale="1">
        <p:scale>
          <a:sx n="92" d="100"/>
          <a:sy n="92" d="100"/>
        </p:scale>
        <p:origin x="13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41.850"/>
    </inkml:context>
    <inkml:brush xml:id="br0">
      <inkml:brushProperty name="width" value="0.05" units="cm"/>
      <inkml:brushProperty name="height" value="0.05" units="cm"/>
      <inkml:brushProperty name="color" value="#F6630D"/>
    </inkml:brush>
  </inkml:definitions>
  <inkml:trace contextRef="#ctx0" brushRef="#br0">1 1 24575,'50'0'0,"16"0"-8191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3.899"/>
    </inkml:context>
    <inkml:brush xml:id="br0">
      <inkml:brushProperty name="width" value="0.05" units="cm"/>
      <inkml:brushProperty name="height" value="0.05" units="cm"/>
      <inkml:brushProperty name="color" value="#33CCFF"/>
    </inkml:brush>
  </inkml:definitions>
  <inkml:trace contextRef="#ctx0" brushRef="#br0">1 0 24575,'-1'43'0,"2"48"0,-1-87 0,0 0 0,1 0 0,-1 0 0,1 0 0,0-1 0,1 6 0,-1-8 0,-1 0 0,0-1 0,0 1 0,0-1 0,1 1 0,-1-1 0,0 1 0,1 0 0,-1-1 0,0 0 0,1 1 0,-1-1 0,0 1 0,1-1 0,-1 1 0,1-1 0,-1 0 0,1 0 0,-1 1 0,1-1 0,-1 0 0,1 0 0,-1 1 0,1-1 0,-1 0 0,1 0 0,-1 0 0,1 0 0,-1 0 0,1 0 0,-1 0 0,1 0 0,-1 0 0,1-1 0,-1 1 0,1 0 0,-1 0 0,1-1 0,-1 1 0,0 0 0,1 0 0,-1-1 0,1 1 0,-1-1 0,1 0 0,4-4 0,-1-1 0,1-1 0,-1 1 0,0-1 0,0 0 0,-1 0 0,0 0 0,4-13 0,6-10 0,-12 29 0,1-5 0,1 1 0,-1 0 0,1 0 0,0 0 0,0 1 0,5-6 0,-7 9 0,-1 0 0,1 1 0,0-1 0,0 1 0,0-1 0,0 0 0,0 1 0,0 0 0,0-1 0,0 1 0,0 0 0,0 0 0,0 0 0,0 0 0,0 0 0,1 0 0,-1 0 0,0 0 0,0 0 0,0 1 0,0-1 0,0 1 0,0-1 0,0 1 0,0-1 0,0 1 0,-1 0 0,1-1 0,0 1 0,0 0 0,0 0 0,0 0 0,0 1 0,5 6-52,-1 0-1,1 1 0,-2-1 0,1 1 1,-1 0-1,4 11 0,-2-5-943,1 1-5830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5.757"/>
    </inkml:context>
    <inkml:brush xml:id="br0">
      <inkml:brushProperty name="width" value="0.035" units="cm"/>
      <inkml:brushProperty name="height" value="0.035" units="cm"/>
    </inkml:brush>
  </inkml:definitions>
  <inkml:trace contextRef="#ctx0" brushRef="#br0">1 167 24575,'0'627'0,"0"-668"0,0-25 0,11-104 0,-8 149 0,2 0 0,0 0 0,1 0 0,0 0 0,2 1 0,1 0 0,0 1 0,2 0 0,12-19 0,-4 14 12,1 1 0,2 0 0,0 1 0,1 2 0,1 0 0,1 2 0,0 0 0,1 2 0,31-14 0,-26 15-177,0 2 0,1 1 0,1 2 0,0 1 0,0 2 0,0 1 0,1 1 0,37 0 0,-41 6-6661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6.540"/>
    </inkml:context>
    <inkml:brush xml:id="br0">
      <inkml:brushProperty name="width" value="0.035" units="cm"/>
      <inkml:brushProperty name="height" value="0.035" units="cm"/>
    </inkml:brush>
  </inkml:definitions>
  <inkml:trace contextRef="#ctx0" brushRef="#br0">480 3 24575,'-45'0'0,"21"-2"0,0 2 0,0 1 0,0 0 0,0 2 0,-26 7 0,45-9 0,-1 1 0,0 0 0,1 0 0,-1 1 0,1 0 0,0 0 0,0 0 0,0 1 0,0-1 0,1 1 0,-1 0 0,1 1 0,0-1 0,0 1 0,1 0 0,-1 0 0,1 0 0,0 0 0,0 0 0,1 1 0,0-1 0,0 1 0,0 0 0,0 0 0,0 10 0,1-10 0,0 0 0,0 1 0,1-1 0,0 1 0,0-1 0,1 0 0,0 1 0,0-1 0,1 0 0,-1 0 0,1 0 0,1 0 0,-1 0 0,1 0 0,0 0 0,0-1 0,1 1 0,-1-1 0,1 0 0,0 0 0,1 0 0,-1-1 0,8 6 0,10 5 0,0 0 0,1-2 0,0 0 0,37 14 0,22 11 0,-68-30 0,0 0 0,-1 1 0,0 0 0,-1 1 0,0 0 0,-1 1 0,13 14 0,-22-22 0,1 1 0,-1-1 0,1 1 0,-1 0 0,0 0 0,0 0 0,-1 0 0,1 0 0,-1 0 0,0 1 0,0-1 0,-1 0 0,1 1 0,-1-1 0,0 0 0,0 1 0,0-1 0,0 0 0,-1 1 0,0-1 0,0 0 0,0 0 0,-1 1 0,1-1 0,-1 0 0,0 0 0,0-1 0,0 1 0,-1 0 0,-2 3 0,-4 3 0,0 0 0,-1-1 0,0 0 0,0 0 0,-1-1 0,0-1 0,0 0 0,-1 0 0,0-1 0,0-1 0,0 0 0,-1 0 0,-23 4 0,-6 0 0,-1-2 0,-83 2 0,86-9-682,-46-4-1,38-3-6143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7.532"/>
    </inkml:context>
    <inkml:brush xml:id="br0">
      <inkml:brushProperty name="width" value="0.035" units="cm"/>
      <inkml:brushProperty name="height" value="0.035" units="cm"/>
    </inkml:brush>
  </inkml:definitions>
  <inkml:trace contextRef="#ctx0" brushRef="#br0">298 1544 24575,'-5'-310'0,"-1"221"0,-26-130 0,-120-309 0,81 310 0,64 197 0,2 4 0,-1 1 0,2-1 0,1 0 0,0 0 0,-1-18 0,4 33 0,0 0 0,0 1 0,1-1 0,-1 0 0,0 1 0,1-1 0,-1 1 0,1-1 0,0 1 0,-1-1 0,1 1 0,0-1 0,0 1 0,0-1 0,0 1 0,0 0 0,0 0 0,0-1 0,0 1 0,1 0 0,-1 0 0,0 0 0,1 0 0,-1 1 0,1-1 0,-1 0 0,1 1 0,-1-1 0,1 1 0,0-1 0,-1 1 0,1 0 0,0-1 0,2 1 0,8-1 0,0 1 0,-1 1 0,24 3 0,-28-4 0,80 17 0,-1 3 0,-1 4 0,-1 4 0,-1 3 0,137 73 0,-197-92 0,0 1 0,-1 1 0,0 1 0,-1 1 0,34 34 0,-50-45 0,0 0 0,0 1 0,-1 0 0,0 0 0,0 0 0,-1 0 0,0 1 0,0-1 0,0 1 0,-1 0 0,0 0 0,0 0 0,-1 0 0,0 0 0,0 0 0,0 0 0,-1 1 0,0-1 0,-1 0 0,0 0 0,0 0 0,0 0 0,-1 1 0,0-2 0,-5 13 0,-1-3 0,0-2 0,-1 1 0,0-1 0,-1-1 0,-1 1 0,0-2 0,0 1 0,-19 13 0,-111 77 0,116-86 0,-271 166 0,295-182 0,-1-1 0,1 1 0,0-1 0,0 1 0,0 0 0,0-1 0,0 1 0,0 0 0,0 0 0,0 0 0,0 0 0,0 0 0,0 0 0,0 0 0,0 0 0,1 0 0,-1 0 0,0 0 0,1 1 0,-1-1 0,1 0 0,0 0 0,-1 1 0,1-1 0,0 0 0,0 1 0,0-1 0,0 0 0,0 1 0,0-1 0,0 0 0,0 0 0,0 1 0,1-1 0,-1 0 0,0 1 0,1-1 0,-1 0 0,1 0 0,0 0 0,-1 0 0,1 1 0,0-1 0,0 0 0,-1 0 0,1 0 0,0 0 0,0-1 0,0 1 0,0 0 0,0 0 0,1-1 0,0 2 0,11 7 0,1 0 0,0 0 0,25 10 0,-22-10 0,144 67 0,119 68 0,-271-140-54,0 1-1,-1 1 0,0 0 1,-1 0-1,1 0 1,-1 1-1,0 0 0,-1 1 1,0-1-1,0 1 1,0 0-1,-1 1 0,-1-1 1,1 1-1,-1 0 0,-1 0 1,1 1-1,-2-1 1,1 1-1,-1-1 0,-1 1 1,0 0-1,0 0 1,-1 13-1,-2 0-6771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7.877"/>
    </inkml:context>
    <inkml:brush xml:id="br0">
      <inkml:brushProperty name="width" value="0.035" units="cm"/>
      <inkml:brushProperty name="height" value="0.035" units="cm"/>
    </inkml:brush>
  </inkml:definitions>
  <inkml:trace contextRef="#ctx0" brushRef="#br0">0 0 24575,'5'0'0,"5"5"0,2 19 0,-2 19 0,-2 16 0,-2 11 0,-3 8 0,-2-1 0,0-9 0,-2-12 0,1-15-8191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8.220"/>
    </inkml:context>
    <inkml:brush xml:id="br0">
      <inkml:brushProperty name="width" value="0.035" units="cm"/>
      <inkml:brushProperty name="height" value="0.035" units="cm"/>
    </inkml:brush>
  </inkml:definitions>
  <inkml:trace contextRef="#ctx0" brushRef="#br0">0 0 24575,'0'0'-8191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8.723"/>
    </inkml:context>
    <inkml:brush xml:id="br0">
      <inkml:brushProperty name="width" value="0.035" units="cm"/>
      <inkml:brushProperty name="height" value="0.035" units="cm"/>
    </inkml:brush>
  </inkml:definitions>
  <inkml:trace contextRef="#ctx0" brushRef="#br0">26 1643 24575,'1'0'0,"0"0"0,0 0 0,-1 0 0,1-1 0,0 1 0,0 0 0,-1-1 0,1 1 0,0 0 0,-1-1 0,1 1 0,0-1 0,-1 1 0,1-1 0,-1 1 0,1-1 0,-1 0 0,1 1 0,-1-1 0,1 0 0,-1 1 0,0-1 0,1 0 0,-1 0 0,0 1 0,0-1 0,1-1 0,4-26 0,-5 23 0,9-129 0,-14-206 0,3 306 0,-20-299 0,-5-175 0,27 493 0,5-91 0,-4 95 0,1 1 0,0-1 0,0 0 0,1 1 0,1-1 0,0 1 0,7-13 0,-9 20 0,-1 1 0,1 0 0,-1 1 0,1-1 0,0 0 0,0 0 0,0 1 0,0-1 0,0 1 0,0 0 0,0-1 0,1 1 0,-1 0 0,0 0 0,1 0 0,-1 1 0,1-1 0,-1 1 0,1-1 0,-1 1 0,1 0 0,-1 0 0,1 0 0,0 0 0,-1 0 0,1 1 0,-1-1 0,1 1 0,-1 0 0,0-1 0,1 1 0,-1 0 0,4 3 0,10 3 0,-2 1 0,1 1 0,23 19 0,-32-24 0,26 20 0,-1 1 0,-1 1 0,-1 2 0,39 48 0,-66-72-50,0-1-1,0 1 1,0-1-1,0 1 0,0 0 1,-1 0-1,0 0 1,1 0-1,-2 0 1,1 0-1,0 1 0,-1-1 1,0 0-1,0 0 1,0 0-1,0 1 1,-1-1-1,0 0 0,0 0 1,0 0-1,0 0 1,0 0-1,-1 0 1,0 0-1,0-1 1,-2 5-1,-11 13-6775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9.095"/>
    </inkml:context>
    <inkml:brush xml:id="br0">
      <inkml:brushProperty name="width" value="0.035" units="cm"/>
      <inkml:brushProperty name="height" value="0.035" units="cm"/>
    </inkml:brush>
  </inkml:definitions>
  <inkml:trace contextRef="#ctx0" brushRef="#br0">0 0 24575,'9'5'0,"17"1"0,17-1 0,15 0 0,10 3 0,4 0 0,-2-1 0,-8-2 0,-10-2 0,-6 3 0,-5 1 0,-6-1 0,-3-2 0,-4-1 0,-6-1-8191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9.530"/>
    </inkml:context>
    <inkml:brush xml:id="br0">
      <inkml:brushProperty name="width" value="0.035" units="cm"/>
      <inkml:brushProperty name="height" value="0.035" units="cm"/>
    </inkml:brush>
  </inkml:definitions>
  <inkml:trace contextRef="#ctx0" brushRef="#br0">0 0 24575,'9'50'0,"-2"-1"0,-2 1 0,-3 66 0,-1-55 0,-1 244 0,9 192 0,0-419 0,3 1 0,23 75 0,-28-123 0,-5-26-195,-1 1 0,0-1 0,0 1 0,0-1 0,-1 1 0,0 11 0,-4-3-6631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40.151"/>
    </inkml:context>
    <inkml:brush xml:id="br0">
      <inkml:brushProperty name="width" value="0.035" units="cm"/>
      <inkml:brushProperty name="height" value="0.035" units="cm"/>
    </inkml:brush>
  </inkml:definitions>
  <inkml:trace contextRef="#ctx0" brushRef="#br0">0 80 24575,'0'-4'0,"9"-2"0,8-4 0,9 0 0,6 1 0,1 2 0,4 3 0,-4-3 0,-3 0 0,2 1 0,0 1 0,0 2 0,-2 2 0,-6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1:57.824"/>
    </inkml:context>
    <inkml:brush xml:id="br0">
      <inkml:brushProperty name="width" value="0.05" units="cm"/>
      <inkml:brushProperty name="height" value="0.05" units="cm"/>
    </inkml:brush>
  </inkml:definitions>
  <inkml:trace contextRef="#ctx0" brushRef="#br0">59 347 24575,'1'100'0,"-2"109"0,-5-184 0,-3-36 0,-7-46 0,-8-116 0,22 143 0,1 0 0,1-1 0,8-55 0,-7 81 0,0 0 0,0 0 0,0 0 0,1 0 0,-1 1 0,1-1 0,0 0 0,1 1 0,-1-1 0,1 1 0,0 0 0,0 0 0,0 0 0,0 0 0,1 0 0,6-4 0,-4 4 0,1 1 0,0 0 0,-1 0 0,1 0 0,0 1 0,0 0 0,0 1 0,1 0 0,-1 0 0,14 0 0,-6 0 0,-2 0 0,1 1 0,-1 0 0,1 1 0,18 3 0,-29-4 0,-1 1 0,1-1 0,0 1 0,0 0 0,0 0 0,-1 1 0,1-1 0,0 0 0,-1 1 0,1 0 0,-1 0 0,0-1 0,0 1 0,1 0 0,-1 1 0,-1-1 0,1 0 0,0 1 0,0-1 0,-1 1 0,0-1 0,1 1 0,-1 0 0,0 0 0,1 5 0,1 17 0,-1 0 0,-1 0 0,-1 0 0,-7 45 0,1-48 0,6-22 0,-1 0 0,1 0 0,0 0 0,0 0 0,-1 0 0,1 0 0,0 0 0,0 0 0,-1 0 0,1 0 0,0 0 0,0 0 0,-1 0 0,1 0 0,0 0 0,0 0 0,-1-1 0,1 1 0,0 0 0,0 0 0,0 0 0,-1 0 0,1-1 0,0 1 0,0 0 0,0 0 0,0 0 0,0-1 0,-1 1 0,1 0 0,0 0 0,0-1 0,0 1 0,0 0 0,0 0 0,0-1 0,0 1 0,0 0 0,0 0 0,0-1 0,-10-43 0,7 15 0,2 0 0,0 0 0,2-1 0,6-33 0,-5 52 0,0 0 0,1 0 0,0 1 0,0-1 0,1 1 0,0 0 0,1 0 0,1 0 0,-1 1 0,1 0 0,1 0 0,0 0 0,0 1 0,12-11 0,-17 17 0,1 0 0,-1 0 0,1 0 0,0 1 0,0-1 0,0 1 0,0-1 0,0 1 0,0 0 0,1 0 0,-1 0 0,0 1 0,1-1 0,-1 1 0,0-1 0,1 1 0,-1 0 0,5 1 0,-3 1 0,0-1 0,0 1 0,0 0 0,0 0 0,0 0 0,-1 1 0,1-1 0,-1 1 0,0 0 0,7 7 0,3 4 0,-2 0 0,1 2 0,-2-1 0,0 1 0,10 21 0,-6-7 0,-2 1 0,-1 0 0,-2 0 0,-1 2 0,-1-1 0,-2 1 0,3 42 0,-9-67-115,6 34 364,-6-40-324,1-1 0,-1 1 0,0 0 0,1-1 0,-1 1 0,1-1 0,0 1 0,-1-1 0,1 1 1,0-1-1,0 0 0,0 1 0,0-1 0,0 0 0,0 0 0,0 0 0,0 1 0,1-1 0,2 1 0,5-3-6751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4.568"/>
    </inkml:context>
    <inkml:brush xml:id="br0">
      <inkml:brushProperty name="width" value="0.05" units="cm"/>
      <inkml:brushProperty name="height" value="0.05" units="cm"/>
      <inkml:brushProperty name="color" value="#33CCFF"/>
    </inkml:brush>
  </inkml:definitions>
  <inkml:trace contextRef="#ctx0" brushRef="#br0">0 103 24575,'0'2'0,"0"-1"0,0 0 0,1 1 0,-1-1 0,0 1 0,0-1 0,1 0 0,-1 1 0,0-1 0,1 0 0,-1 1 0,2 1 0,-2-3 0,0 1 0,0-1 0,0 0 0,0 0 0,1 0 0,-1 0 0,0 0 0,0 0 0,0 0 0,0 0 0,0 1 0,0-1 0,0 0 0,0 0 0,1 0 0,-1 0 0,0 0 0,0 0 0,0 0 0,0 0 0,0 0 0,0 0 0,1 0 0,-1 0 0,0 0 0,0 0 0,0 0 0,0 0 0,0 0 0,0 0 0,0 0 0,1 0 0,-1 0 0,0-1 0,0 1 0,4-10 0,-3 1 0,1 0 0,0 0 0,1 1 0,-1-1 0,2 1 0,-1 0 0,8-15 0,-9 20 0,-1 1 0,1 0 0,-1-1 0,1 1 0,0 0 0,0 0 0,0 1 0,0-1 0,0 0 0,0 1 0,0-1 0,0 1 0,0 0 0,1 0 0,-1 0 0,0 0 0,0 1 0,1-1 0,-1 1 0,1 0 0,-1 0 0,0 0 0,1 0 0,-1 0 0,1 0 0,-1 1 0,4 1 0,-1 1-114,-1-1 1,1 1-1,-1 1 0,1-1 0,-1 1 1,0 0-1,0 0 0,0 1 0,-1 0 1,1-1-1,5 11 0,-3-3-6712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1:58.567"/>
    </inkml:context>
    <inkml:brush xml:id="br0">
      <inkml:brushProperty name="width" value="0.05" units="cm"/>
      <inkml:brushProperty name="height" value="0.05" units="cm"/>
    </inkml:brush>
  </inkml:definitions>
  <inkml:trace contextRef="#ctx0" brushRef="#br0">164 1 24575,'-15'0'0,"4"0"0,-1 0 0,0 0 0,0 1 0,0 1 0,-20 4 0,29-4 0,0-1 0,0 1 0,0-1 0,0 1 0,0 0 0,0 0 0,0 0 0,0 0 0,1 1 0,-1-1 0,1 1 0,0 0 0,0-1 0,0 1 0,0 0 0,0 0 0,0 0 0,1 1 0,0-1 0,-1 0 0,1 1 0,0-1 0,1 0 0,-1 5 0,-1 2 0,1 1 0,0 0 0,1-1 0,0 1 0,1-1 0,0 1 0,0-1 0,5 15 0,-6-23 0,1 1 0,0-1 0,0 1 0,0 0 0,0-1 0,0 0 0,0 1 0,1-1 0,-1 0 0,1 1 0,0-1 0,0 0 0,0 0 0,0-1 0,0 1 0,0 0 0,0-1 0,0 1 0,1-1 0,-1 1 0,1-1 0,-1 0 0,1 0 0,-1 0 0,1-1 0,-1 1 0,1-1 0,0 1 0,0-1 0,-1 0 0,1 0 0,0 0 0,-1 0 0,1 0 0,0-1 0,0 1 0,3-2 0,9-4 0,0 0 0,-1-1 0,0 0 0,0-1 0,0-1 0,-1 0 0,0-1 0,-1 0 0,0-1 0,-1 0 0,0-1 0,15-21 0,-13 7 0,-12 25 0,-1 1 0,1-1 0,-1 0 0,1 1 0,-1-1 0,0 0 0,1 0 0,-1 0 0,0 1 0,0-1 0,1 0 0,-1 0 0,0 0 0,0 0 0,0 1 0,0-1 0,0 0 0,0 0 0,-1 0 0,1 0 0,0 1 0,0-1 0,-1 0 0,1 0 0,0 0 0,-1 1 0,0-3 0,0 5 0,0 0 0,0-1 0,0 1 0,0 0 0,0 0 0,1 0 0,-1-1 0,1 1 0,-1 0 0,1 0 0,0 0 0,-1 0 0,1 3 0,-1 24-273,1 1 0,1-1 0,1 1 0,12 56 0,-6-61-6553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1:59.132"/>
    </inkml:context>
    <inkml:brush xml:id="br0">
      <inkml:brushProperty name="width" value="0.05" units="cm"/>
      <inkml:brushProperty name="height" value="0.05" units="cm"/>
    </inkml:brush>
  </inkml:definitions>
  <inkml:trace contextRef="#ctx0" brushRef="#br0">24 182 24575,'2'65'0,"0"-33"0,-2 1 0,-4 35 0,-11-121 0,10 21 0,3 0 0,0-1 0,5-51 0,-1 74 0,-1 0 0,1 1 0,1-1 0,0 1 0,0 0 0,1-1 0,6-9 0,-7 14 0,0 0 0,0 1 0,1 0 0,-1-1 0,1 1 0,0 1 0,1-1 0,-1 0 0,1 1 0,-1 0 0,1 0 0,0 0 0,9-3 0,-9 5-85,0 0 0,0 0-1,0 1 1,0-1 0,-1 1-1,1 1 1,0-1 0,0 0-1,0 1 1,0 0 0,0 0-1,-1 1 1,1-1 0,0 1-1,6 4 1,13 5-6741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1:59.551"/>
    </inkml:context>
    <inkml:brush xml:id="br0">
      <inkml:brushProperty name="width" value="0.05" units="cm"/>
      <inkml:brushProperty name="height" value="0.05" units="cm"/>
    </inkml:brush>
  </inkml:definitions>
  <inkml:trace contextRef="#ctx0" brushRef="#br0">0 0 24575,'5'14'0,"5"17"0,7 18 0,3 13 0,0 6 0,-4 4 0,-5-5 0,0-10 0,-1-10 0,-3-8 0,-3-7 0,-1-8-8191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2:00.234"/>
    </inkml:context>
    <inkml:brush xml:id="br0">
      <inkml:brushProperty name="width" value="0.05" units="cm"/>
      <inkml:brushProperty name="height" value="0.05" units="cm"/>
    </inkml:brush>
  </inkml:definitions>
  <inkml:trace contextRef="#ctx0" brushRef="#br0">375 0 24575,'-3'1'0,"0"0"0,-1 0 0,1 0 0,0 1 0,0-1 0,0 1 0,0-1 0,0 1 0,0 0 0,-3 4 0,-4 1 0,-42 22 0,0-2 0,-91 33 0,93-40 0,48-19 0,0-1 0,1 1 0,-1-1 0,1 1 0,-1-1 0,1 1 0,-1 0 0,1 0 0,0 0 0,-1 0 0,1 0 0,0 0 0,0 0 0,0 0 0,0 1 0,0-1 0,0 0 0,0 0 0,0 1 0,0-1 0,0 1 0,1-1 0,-1 1 0,1-1 0,-1 1 0,1 0 0,0-1 0,-1 1 0,1 2 0,1 1 0,0-1 0,1 0 0,-1 0 0,1 0 0,0 0 0,0 0 0,0 0 0,1 0 0,-1-1 0,5 6 0,9 11-124,0 0 0,2-1 0,0 0 0,1-2 0,0 0 0,2-2-1,0 0 1,0-1 0,1-1 0,26 11 0,-21-15-6702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2:00.876"/>
    </inkml:context>
    <inkml:brush xml:id="br0">
      <inkml:brushProperty name="width" value="0.05" units="cm"/>
      <inkml:brushProperty name="height" value="0.05" units="cm"/>
    </inkml:brush>
  </inkml:definitions>
  <inkml:trace contextRef="#ctx0" brushRef="#br0">425 2 24575,'-16'0'0,"-3"-1"0,1 1 0,-1 0 0,1 2 0,-1 0 0,1 1 0,-1 1 0,1 0 0,-21 9 0,37-13 0,0 1 0,0 0 0,0 0 0,0 0 0,0 0 0,0 0 0,0 1 0,0-1 0,0 0 0,1 1 0,-1 0 0,0-1 0,1 1 0,-1 0 0,1 0 0,0 0 0,0 0 0,-1 0 0,1 0 0,1 0 0,-1 0 0,0 0 0,0 0 0,1 0 0,-1 1 0,1-1 0,0 0 0,0 1 0,0-1 0,0 0 0,0 0 0,0 1 0,0-1 0,1 0 0,-1 1 0,1-1 0,0 0 0,0 0 0,0 0 0,0 0 0,0 0 0,1 2 0,3 3 0,-1-1 0,1 0 0,1 0 0,-1-1 0,1 0 0,0 0 0,0 0 0,0 0 0,1-1 0,0 0 0,8 3 0,21 6 0,28 12 0,-60-23 0,0 0 0,0 0 0,-1 0 0,1 1 0,-1-1 0,0 1 0,0 0 0,0 0 0,0 0 0,0 0 0,0 0 0,2 6 0,-4-8 0,0 1 0,-1 0 0,1-1 0,-1 1 0,1-1 0,-1 1 0,0 0 0,0-1 0,0 1 0,0 0 0,0-1 0,0 1 0,0 0 0,0-1 0,-1 1 0,1 0 0,-1-1 0,1 1 0,-1-1 0,0 1 0,-1 2 0,0 0 0,-1 0 0,0 0 0,-1-1 0,1 1 0,-1-1 0,1 0 0,-8 5 0,2-2 0,-1 0 0,0 0 0,-1-1 0,1-1 0,-22 7 0,17-9 15,1 0 0,-1-2 0,0 1 0,1-2 0,-1 0 0,1 0 0,-22-6 0,-8-4-758,-44-18 1,60 19-6084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2:01.917"/>
    </inkml:context>
    <inkml:brush xml:id="br0">
      <inkml:brushProperty name="width" value="0.05" units="cm"/>
      <inkml:brushProperty name="height" value="0.05" units="cm"/>
    </inkml:brush>
  </inkml:definitions>
  <inkml:trace contextRef="#ctx0" brushRef="#br0">1 105 24575,'0'254'0,"0"-288"0,1 1 0,2 0 0,11-57 0,-11 80 0,0-1 0,0 1 0,1 0 0,0 0 0,1 0 0,0 0 0,0 1 0,1 0 0,1 0 0,-1 1 0,1 0 0,1 0 0,0 0 0,0 1 0,15-11 0,-21 16 0,1 1 0,0-1 0,-1 1 0,1 0 0,0-1 0,-1 1 0,1 0 0,0 1 0,0-1 0,0 1 0,0-1 0,0 1 0,0 0 0,-1 0 0,1 0 0,0 0 0,0 0 0,0 1 0,0 0 0,0-1 0,0 1 0,0 0 0,-1 0 0,1 1 0,0-1 0,-1 0 0,1 1 0,-1 0 0,0-1 0,1 1 0,-1 0 0,0 0 0,0 1 0,0-1 0,0 0 0,-1 1 0,1-1 0,2 5 0,5 10 0,0 0 0,-1 0 0,-1 1 0,7 29 0,-13-46 0,36 135 0,-37-136 0,0 1 0,0-1 0,0 1 0,0 0 0,0-1 0,0 1 0,0-1 0,1 1 0,-1-1 0,0 1 0,0-1 0,1 1 0,-1-1 0,0 1 0,0-1 0,1 1 0,-1-1 0,1 0 0,-1 1 0,0-1 0,1 1 0,-1-1 0,1 0 0,-1 1 0,1-1 0,-1 0 0,1 0 0,-1 1 0,1-1 0,-1 0 0,1 0 0,-1 0 0,1 0 0,-1 0 0,1 0 0,0 0 0,-1 0 0,1 0 0,-1 0 0,1 0 0,-1 0 0,1 0 0,0 0 0,-1 0 0,1-1 0,-1 1 0,1 0 0,-1 0 0,1-1 0,-1 1 0,1 0 0,-1-1 0,0 1 0,1 0 0,-1-1 0,1 0 0,28-33 0,-17 18 0,7-4 0,0 0 0,1 2 0,38-27 0,-46 37 0,0 0 0,0 1 0,1 1 0,0 0 0,0 1 0,0 0 0,1 1 0,0 1 0,15-3 0,-26 6 0,-1 0 0,1 0 0,-1 0 0,1 0 0,-1 0 0,1 1 0,-1-1 0,1 1 0,-1 0 0,1-1 0,-1 1 0,0 0 0,1 1 0,-1-1 0,0 0 0,0 1 0,0-1 0,3 4 0,-1-1 0,0 0 0,-1 0 0,0 1 0,0-1 0,0 1 0,0 0 0,-1 0 0,3 7 0,1 10 0,-1 0 0,0 0 0,1 29 0,-5-42 0,3 60 58,-4-49-532,0 1-1,8 35 1,-3-37-6352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2:02.529"/>
    </inkml:context>
    <inkml:brush xml:id="br0">
      <inkml:brushProperty name="width" value="0.05" units="cm"/>
      <inkml:brushProperty name="height" value="0.05" units="cm"/>
    </inkml:brush>
  </inkml:definitions>
  <inkml:trace contextRef="#ctx0" brushRef="#br0">63 324 24575,'6'-4'0,"-1"1"0,1-1 0,0 1 0,0 0 0,0 0 0,0 1 0,0 0 0,13-3 0,13-6 0,-12 3 0,0-2 0,-1 0 0,0-1 0,-1-1 0,30-26 0,-42 33 0,-1 0 0,0-1 0,0 0 0,0 0 0,0-1 0,-1 1 0,0-1 0,5-13 0,-8 16 0,0 0 0,0-1 0,0 1 0,0 0 0,-1 0 0,1-1 0,-1 1 0,-1 0 0,1-1 0,0 1 0,-1 0 0,0 0 0,0 0 0,0-1 0,-1 1 0,-3-7 0,3 7 0,0 1 0,-1-1 0,0 1 0,1 0 0,-1 0 0,0 0 0,0 0 0,-1 1 0,1-1 0,-1 1 0,1 0 0,-1 0 0,0 0 0,1 1 0,-1-1 0,0 1 0,0 0 0,0 0 0,0 0 0,-1 0 0,1 1 0,0 0 0,0 0 0,0 0 0,0 0 0,0 1 0,-8 1 0,0 0 0,0 1 0,1 0 0,-1 0 0,1 1 0,-1 1 0,1 0 0,0 1 0,-13 8 0,14-5 0,0 0 0,0 0 0,1 1 0,1 0 0,-1 0 0,2 1 0,-1 1 0,2-1 0,-1 1 0,2 0 0,-1 0 0,2 1 0,0-1 0,-3 15 0,2-7 0,2 1 0,0-1 0,1 1 0,1 0 0,1 0 0,1 0 0,1-1 0,6 29 0,-7-43 0,0 0 0,1 0 0,0 0 0,0 0 0,1 0 0,-1-1 0,1 1 0,1-1 0,-1 1 0,1-1 0,-1-1 0,2 1 0,-1 0 0,0-1 0,1 0 0,0 0 0,0 0 0,0-1 0,0 1 0,10 3 0,-1-2 0,0-1 0,1 0 0,-1-1 0,1-1 0,-1 0 0,1-1 0,25-2 0,53-2-1365,-50 2-5461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2:03.138"/>
    </inkml:context>
    <inkml:brush xml:id="br0">
      <inkml:brushProperty name="width" value="0.05" units="cm"/>
      <inkml:brushProperty name="height" value="0.05" units="cm"/>
    </inkml:brush>
  </inkml:definitions>
  <inkml:trace contextRef="#ctx0" brushRef="#br0">52 112 24575,'-5'16'0,"0"0"0,1 0 0,1 0 0,0 0 0,1 1 0,1-1 0,2 26 0,-2-2 0,0 4 0,1-21 0,-1-1 0,-6 31 0,4-45 0,0-9 0,-3-22 0,-1-36 0,7 35 0,0-1 0,1 0 0,2 0 0,0 0 0,12-40 0,-11 52 0,0 0 0,1 1 0,0 0 0,1 0 0,0 0 0,1 1 0,1-1 0,0 2 0,0-1 0,1 1 0,0 1 0,14-13 0,-19 19 0,0 0 0,0 1 0,0-1 0,1 1 0,-1 0 0,0 0 0,1 0 0,0 1 0,-1-1 0,1 1 0,0 0 0,0 1 0,-1-1 0,1 1 0,0 0 0,0 0 0,8 1 0,-6 1 0,0 0 0,0 0 0,0 1 0,0 0 0,0 0 0,-1 1 0,1 0 0,-1 0 0,0 0 0,8 9 0,0 0 0,-1 1 0,-1 1 0,0 0 0,-1 0 0,-1 1 0,0 1 0,-1-1 0,7 23 0,-3 2-1365,-4-6-5461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29.716"/>
    </inkml:context>
    <inkml:brush xml:id="br0">
      <inkml:brushProperty name="width" value="0.05" units="cm"/>
      <inkml:brushProperty name="height" value="0.05" units="cm"/>
      <inkml:brushProperty name="color" value="#E71224"/>
    </inkml:brush>
  </inkml:definitions>
  <inkml:trace contextRef="#ctx0" brushRef="#br0">0 2094 24575,'389'-352'0,"-299"276"0,365-300-246,16 22-1,856-489 1,-1190 769-996,-104 55-4968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0.168"/>
    </inkml:context>
    <inkml:brush xml:id="br0">
      <inkml:brushProperty name="width" value="0.05" units="cm"/>
      <inkml:brushProperty name="height" value="0.05" units="cm"/>
      <inkml:brushProperty name="color" value="#E71224"/>
    </inkml:brush>
  </inkml:definitions>
  <inkml:trace contextRef="#ctx0" brushRef="#br0">0 0 24575,'28'51'0,"1"-1"0,48 59 0,82 84 0,-102-127 0,352 392 0,-23-27 0,-303-313 0,-58-99-1365,-10-12-5461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5.347"/>
    </inkml:context>
    <inkml:brush xml:id="br0">
      <inkml:brushProperty name="width" value="0.05" units="cm"/>
      <inkml:brushProperty name="height" value="0.05" units="cm"/>
      <inkml:brushProperty name="color" value="#33CCFF"/>
    </inkml:brush>
  </inkml:definitions>
  <inkml:trace contextRef="#ctx0" brushRef="#br0">257 0 24575,'-4'1'0,"-1"-1"0,1 0 0,-1 1 0,1 0 0,0 1 0,-1-1 0,1 1 0,-7 4 0,10-5 0,-1 0 0,0 0 0,1 1 0,-1-1 0,0 1 0,1-1 0,-1 1 0,1 0 0,0 0 0,0-1 0,-1 1 0,1 1 0,0-1 0,0 0 0,0 0 0,0 0 0,1 1 0,-1-1 0,1 0 0,-1 1 0,0 4 0,1-6 0,0 1 0,0-1 0,0 1 0,1-1 0,-1 0 0,0 1 0,1-1 0,-1 0 0,0 1 0,1-1 0,-1 0 0,1 0 0,0 1 0,-1-1 0,1 0 0,0 0 0,-1 0 0,1 0 0,0 0 0,0 0 0,0-1 0,0 1 0,0 0 0,0 0 0,0-1 0,0 1 0,0-1 0,0 1 0,1 0 0,3 1 0,1 0 0,-1-1 0,1 1 0,7 0 0,-8-2 0,0 0 0,0 0 0,-1 0 0,1-1 0,0 0 0,-1 0 0,1-1 0,0 1 0,7-6 0,-4 2 0,0 0 0,-1-1 0,0-1 0,8-8 0,-10 11 0,-3 5 0,-5 11 0,2-9 0,-93 332 0,88-311 0,1-4 0,0 0 0,-1 0 0,-1-1 0,-10 23 0,15-39 0,0 0 0,0-1 0,0 1 0,0 0 0,0-1 0,-1 0 0,1 1 0,0-1 0,-1 0 0,1-1 0,-1 1 0,0 0 0,1-1 0,-1 0 0,0 0 0,0 0 0,0 0 0,0-1 0,0 1 0,0-1 0,1 0 0,-1 0 0,-4-1 0,-6-1 0,0-1 0,1 0 0,-23-11 0,32 13 0,-3-2 0,0 1 0,0-1 0,1-1 0,-1 0 0,1 0 0,-8-7 0,12 10 0,-1 0 0,1-1 0,0 1 0,0-1 0,0 1 0,0-1 0,0 1 0,0-1 0,0 0 0,1 0 0,-1 0 0,0 1 0,1-1 0,-1 0 0,1 0 0,0 0 0,-1 0 0,1 0 0,0 0 0,0 0 0,0 0 0,0 0 0,0 0 0,0 0 0,1 0 0,-1 0 0,0 0 0,1 0 0,0 0 0,0-3 0,13-24-1365,3 1-5461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1.009"/>
    </inkml:context>
    <inkml:brush xml:id="br0">
      <inkml:brushProperty name="width" value="0.05" units="cm"/>
      <inkml:brushProperty name="height" value="0.05" units="cm"/>
      <inkml:brushProperty name="color" value="#E71224"/>
    </inkml:brush>
  </inkml:definitions>
  <inkml:trace contextRef="#ctx0" brushRef="#br0">0 1315 24575,'0'-4'0,"18"-15"0,33-28 0,31-22 0,18-19 0,20-12 0,21-15 0,0-7 0,-1-5 0,-12 5 0,-13 11 0,-18 10 0,-21 18 0,-13 10 0,-19 12 0,-11 17 0,-13 16-8191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1.508"/>
    </inkml:context>
    <inkml:brush xml:id="br0">
      <inkml:brushProperty name="width" value="0.05" units="cm"/>
      <inkml:brushProperty name="height" value="0.05" units="cm"/>
      <inkml:brushProperty name="color" value="#E71224"/>
    </inkml:brush>
  </inkml:definitions>
  <inkml:trace contextRef="#ctx0" brushRef="#br0">0 0 24575,'14'0'0,"26"23"0,25 25 0,37 31 0,29 30 0,27 28 0,19 12 0,1 4 0,-6-1 0,-20-14 0,-26-16 0,-26-25 0,-25-20 0,-21-18 0,-15-15 0,-14-14-8191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2.271"/>
    </inkml:context>
    <inkml:brush xml:id="br0">
      <inkml:brushProperty name="width" value="0.05" units="cm"/>
      <inkml:brushProperty name="height" value="0.05" units="cm"/>
      <inkml:brushProperty name="color" value="#E71224"/>
    </inkml:brush>
  </inkml:definitions>
  <inkml:trace contextRef="#ctx0" brushRef="#br0">0 1170 24575,'1'1'0,"-1"0"0,1-1 0,-1 1 0,1 0 0,-1-1 0,1 1 0,-1-1 0,1 1 0,-1-1 0,1 1 0,0-1 0,-1 0 0,1 1 0,0-1 0,-1 0 0,1 1 0,0-1 0,0 0 0,-1 0 0,1 0 0,0 0 0,0 1 0,0-1 0,-1 0 0,1 0 0,0-1 0,0 1 0,-1 0 0,1 0 0,0 0 0,1-1 0,15-3 0,0-1 0,0 0 0,-1-1 0,1-1 0,-1-1 0,-1 0 0,0-1 0,27-21 0,-15 11 0,534-394 0,-23-34 0,-491 407 0,35-36 0,17-12 0,-86 80-1365,-1 3-5461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2.771"/>
    </inkml:context>
    <inkml:brush xml:id="br0">
      <inkml:brushProperty name="width" value="0.05" units="cm"/>
      <inkml:brushProperty name="height" value="0.05" units="cm"/>
      <inkml:brushProperty name="color" value="#E71224"/>
    </inkml:brush>
  </inkml:definitions>
  <inkml:trace contextRef="#ctx0" brushRef="#br0">0 0 24575,'5'14'0,"14"17"0,23 27 0,22 25 0,27 26 0,20 26 0,14 26 0,9 12 0,7 9 0,-10-9 0,-14-20 0,-23-28 0,-22-25 0,-20-30 0,-18-23 0,-15-14 0,-6-13 0,-6-10-8191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3.475"/>
    </inkml:context>
    <inkml:brush xml:id="br0">
      <inkml:brushProperty name="width" value="0.05" units="cm"/>
      <inkml:brushProperty name="height" value="0.05" units="cm"/>
      <inkml:brushProperty name="color" value="#E71224"/>
    </inkml:brush>
  </inkml:definitions>
  <inkml:trace contextRef="#ctx0" brushRef="#br0">0 1033 24575,'14'0'0,"31"-13"0,35-23 0,35-23 0,35-24 0,22-12 0,6 2 0,-11 8 0,-15 4 0,-20 7 0,-18 8 0,-17 5 0,-18 0 0,-15 2 0,-14 5 0,-10 8 0,-13 8 0,-10 9-8191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3.881"/>
    </inkml:context>
    <inkml:brush xml:id="br0">
      <inkml:brushProperty name="width" value="0.05" units="cm"/>
      <inkml:brushProperty name="height" value="0.05" units="cm"/>
      <inkml:brushProperty name="color" value="#E71224"/>
    </inkml:brush>
  </inkml:definitions>
  <inkml:trace contextRef="#ctx0" brushRef="#br0">0 0 24575,'9'14'0,"21"22"0,24 32 0,15 22 0,15 23 0,10 24 0,8 16 0,-5-1 0,-5-8 0,-9-14 0,-19-26 0,-16-25 0,-12-22 0,-11-17 0,-11-9 0,-7-11-8191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4.612"/>
    </inkml:context>
    <inkml:brush xml:id="br0">
      <inkml:brushProperty name="width" value="0.05" units="cm"/>
      <inkml:brushProperty name="height" value="0.05" units="cm"/>
      <inkml:brushProperty name="color" value="#E71224"/>
    </inkml:brush>
  </inkml:definitions>
  <inkml:trace contextRef="#ctx0" brushRef="#br0">0 1684 24575,'2'0'0,"0"0"0,0 0 0,0-1 0,0 1 0,0-1 0,0 1 0,-1-1 0,1 0 0,0 0 0,0 0 0,-1 0 0,4-2 0,6-4 0,64-39 0,112-91 0,56-74 0,-200 173 0,859-866 0,-743 735 0,-140 150-120,-5 6-87,-1-1-1,-1-1 1,0 0-1,0 0 1,16-32-1,-19 23-6618</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4.989"/>
    </inkml:context>
    <inkml:brush xml:id="br0">
      <inkml:brushProperty name="width" value="0.05" units="cm"/>
      <inkml:brushProperty name="height" value="0.05" units="cm"/>
      <inkml:brushProperty name="color" value="#E71224"/>
    </inkml:brush>
  </inkml:definitions>
  <inkml:trace contextRef="#ctx0" brushRef="#br0">0 0 24575,'9'5'0,"21"15"0,19 26 0,28 37 0,19 40 0,16 27 0,2 14 0,4 7 0,-4-4 0,-13-12 0,-15-23 0,-16-25 0,-22-31-8191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48.417"/>
    </inkml:context>
    <inkml:brush xml:id="br0">
      <inkml:brushProperty name="width" value="0.05" units="cm"/>
      <inkml:brushProperty name="height" value="0.05" units="cm"/>
      <inkml:brushProperty name="color" value="#FFC114"/>
    </inkml:brush>
  </inkml:definitions>
  <inkml:trace contextRef="#ctx0" brushRef="#br0">1771 163 24575,'-2'-3'0,"0"-1"0,-1 0 0,0 1 0,0-1 0,0 1 0,0 0 0,0 0 0,-1 0 0,1 1 0,-1-1 0,0 1 0,-5-3 0,-54-20 0,45 19 0,-46-14 0,-1 3 0,0 2 0,-118-10 0,-204 13 0,350 12 0,-50 0 0,-141 16 0,204-12 0,1 0 0,-1 2 0,1 0 0,0 1 0,0 2 0,1 0 0,0 2 0,0 0 0,1 1 0,-34 27 0,47-32 0,0 1 0,0 0 0,1 0 0,0 1 0,0 0 0,1 0 0,0 0 0,0 1 0,1 0 0,1 0 0,0 1 0,0-1 0,1 1 0,0 0 0,1 0 0,0 0 0,1 0 0,0 22 0,2-18 0,1 1 0,0 0 0,2-1 0,0 1 0,0-1 0,2 0 0,0 0 0,0-1 0,2 0 0,-1 0 0,2 0 0,17 21 0,9 4 0,2-1 0,1-2 0,2-1 0,1-3 0,83 51 0,247 109 0,-283-150 0,13 6 0,10 4 0,144 91 0,-240-133 0,0 1 0,-1 0 0,0 1 0,-1 1 0,0 0 0,-1 1 0,0 0 0,-2 1 0,12 19 0,-15-20 0,-1-1 0,0 1 0,-1 0 0,-1 0 0,0 1 0,-1-1 0,-1 1 0,0 0 0,-1 0 0,-1 0 0,-1 23 0,-3-4 0,-2-1 0,-1 1 0,-1-1 0,-2-1 0,-1 0 0,-2 0 0,0-1 0,-3-1 0,0 0 0,-2-1 0,-1-1 0,-1-1 0,-2 0 0,-1-2 0,0-1 0,-2 0 0,-1-2 0,0-1 0,-2-1 0,0-1 0,-1-2 0,-1-1 0,-1-1 0,0-2 0,-1-1 0,0-1 0,-1-2 0,-46 8 0,24-12 0,1-2 0,-1-3 0,1-2 0,-1-2 0,-58-13 0,48 4 0,0-4 0,1-2 0,-111-50 0,152 59 20,2-2 0,0 0 0,0-2 0,1 0 0,-21-20 0,31 25-144,1-1 0,0 0 1,1 0-1,0-1 0,0 0 0,2 0 1,-1 0-1,1-1 0,1 0 0,0-1 1,-3-13-1,-1-12-6702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49.305"/>
    </inkml:context>
    <inkml:brush xml:id="br0">
      <inkml:brushProperty name="width" value="0.05" units="cm"/>
      <inkml:brushProperty name="height" value="0.05" units="cm"/>
      <inkml:brushProperty name="color" value="#FFC114"/>
    </inkml:brush>
  </inkml:definitions>
  <inkml:trace contextRef="#ctx0" brushRef="#br0">1041 102 24575,'-61'-34'0,"48"25"0,0 1 0,0 0 0,0 1 0,-1 1 0,0 0 0,-1 1 0,1 0 0,-1 2 0,0-1 0,0 2 0,-29-2 0,23 6 0,0 0 0,0 2 0,0 0 0,0 2 0,1 0 0,0 1 0,0 1 0,1 1 0,0 1 0,1 0 0,0 1 0,0 2 0,1-1 0,1 2 0,0 0 0,-25 30 0,24-24 0,1 1 0,1 0 0,1 1 0,1 1 0,1 0 0,1 1 0,1 0 0,1 1 0,1 0 0,1 0 0,1 1 0,2-1 0,-3 38 0,7-47 0,1 0 0,0 0 0,1 0 0,0 0 0,2-1 0,0 1 0,0-1 0,2 1 0,11 23 0,-5-18 0,0-1 0,1-1 0,1 0 0,1-1 0,33 32 0,3-8 0,1-3 0,2-1 0,106 53 0,111 43 0,109 61 0,-364-186 0,-1 0 0,-1 1 0,1 0 0,-2 1 0,1 1 0,-1 0 0,-1 1 0,-1 1 0,0-1 0,0 2 0,-1 0 0,-1 0 0,-1 0 0,0 1 0,-1 0 0,0 1 0,-2 0 0,0 0 0,5 29 0,-10-37 0,0 1 0,0-1 0,-1 0 0,0 0 0,0 0 0,-1 0 0,-1 0 0,1 0 0,-1 0 0,-1-1 0,0 1 0,0-1 0,0 0 0,-1 0 0,0-1 0,-11 12 0,-4 3 0,-1-1 0,0-1 0,-2-1 0,-26 18 0,-35 17 0,-1-3 0,-3-3 0,-94 35 0,-291 80 0,452-157 0,-42 14 0,-1-4 0,0-2 0,-89 7 0,149-20 4,0-1-1,-1 0 1,1 0 0,0 0-1,0-1 1,0 1-1,0-1 1,0 0 0,0 0-1,0-1 1,0 1-1,0-1 1,0 0 0,0 0-1,1 0 1,-1 0-1,1-1 1,0 1-1,0-1 1,0 0 0,-6-6-1,3-1-104,0-1-1,1 0 0,0 1 1,1-2-1,0 1 1,-3-13-1,0 0-631,-17-52-6093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6.033"/>
    </inkml:context>
    <inkml:brush xml:id="br0">
      <inkml:brushProperty name="width" value="0.05" units="cm"/>
      <inkml:brushProperty name="height" value="0.05" units="cm"/>
      <inkml:brushProperty name="color" value="#33CCFF"/>
    </inkml:brush>
  </inkml:definitions>
  <inkml:trace contextRef="#ctx0" brushRef="#br0">30 0 24575,'0'6'0,"0"15"0,0 11 0,-2 5 0,-1 4 0,0-1 0,1-5 0,1-3 0,0-4 0,-2-1 0,0-3 0,0-2 0,-1-5 0,-1-5-8191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49.866"/>
    </inkml:context>
    <inkml:brush xml:id="br0">
      <inkml:brushProperty name="width" value="0.05" units="cm"/>
      <inkml:brushProperty name="height" value="0.05" units="cm"/>
      <inkml:brushProperty name="color" value="#FFC114"/>
    </inkml:brush>
  </inkml:definitions>
  <inkml:trace contextRef="#ctx0" brushRef="#br0">31 0 24575,'-8'113'0,"0"-23"0,-6 928 0,36 2 0,-17-829 0,11-23 123,-2-8-1611,-14-140-5338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51.125"/>
    </inkml:context>
    <inkml:brush xml:id="br0">
      <inkml:brushProperty name="width" value="0.05" units="cm"/>
      <inkml:brushProperty name="height" value="0.05" units="cm"/>
      <inkml:brushProperty name="color" value="#FFC114"/>
    </inkml:brush>
  </inkml:definitions>
  <inkml:trace contextRef="#ctx0" brushRef="#br0">187 0 24575,'-10'49'0,"0"-11"0,2 69 0,8 142 0,2-112 0,-29 657 0,-1-1 0,29-711 0,-4 0 0,-3-1 0,-4 0 0,-37 146 0,35-185 30,3 2 0,1-1 0,-2 56 0,9 132-1515,1-204-5341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56.519"/>
    </inkml:context>
    <inkml:brush xml:id="br0">
      <inkml:brushProperty name="width" value="0.05" units="cm"/>
      <inkml:brushProperty name="height" value="0.05" units="cm"/>
      <inkml:brushProperty name="color" value="#FFC114"/>
    </inkml:brush>
  </inkml:definitions>
  <inkml:trace contextRef="#ctx0" brushRef="#br0">1278 212 24575,'-1'-8'0,"-1"-1"0,0 1 0,0-1 0,-1 1 0,0 0 0,-1 0 0,1 0 0,-2 0 0,1 1 0,-6-8 0,1 6 0,0 1 0,0 0 0,0 1 0,-1 0 0,0 1 0,-1 0 0,0 0 0,-18-7 0,5 4 0,-1 1 0,1 1 0,-30-4 0,-10 5 0,-1 2 0,1 4 0,0 2 0,0 3 0,0 2 0,1 4 0,0 2 0,1 3 0,-61 24 0,103-32 0,0 1 0,0 0 0,1 2 0,0 0 0,1 1 0,0 1 0,1 1 0,1 0 0,-17 20 0,24-25 0,1 0 0,1 1 0,0 0 0,0 0 0,1 0 0,0 1 0,1 0 0,0 1 0,1-1 0,0 1 0,1-1 0,0 1 0,1 0 0,0 0 0,1 1 0,1-1 0,1 23 0,1-26 0,0 0 0,1 0 0,0-1 0,1 0 0,0 1 0,0-1 0,1 0 0,0-1 0,0 1 0,1-1 0,0 0 0,0-1 0,9 9 0,16 11 0,56 38 0,-65-49 0,226 139 0,60 42 0,-271-167 0,0 0 0,-2 2 0,-2 2 0,0 1 0,44 63 0,-63-78 0,-2 1 0,-1 1 0,0 0 0,-1 0 0,-2 1 0,12 44 0,-17-51 0,-1-1 0,0 1 0,-1 0 0,-1 0 0,0-1 0,-1 1 0,0 0 0,-2 0 0,1-1 0,-2 0 0,0 1 0,-6 13 0,-2-4 0,0 0 0,-2-1 0,0 0 0,-2-1 0,0-1 0,-2-1 0,0 0 0,-1-1 0,-1-1 0,-26 18 0,13-12 0,-2-2 0,-1-1 0,0-2 0,-2-1 0,-76 24 0,85-34 0,0-2 0,0-2 0,0 0 0,0-2 0,0-1 0,-1-2 0,1 0 0,0-2 0,0-2 0,0 0 0,0-2 0,1-1 0,0-1 0,1-1 0,0-2 0,0-1 0,-28-18 0,47 26-151,1-1-1,0 1 0,0-1 0,1 0 1,0-1-1,0 0 0,0 0 1,-6-9-1,-3-14-6674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57.312"/>
    </inkml:context>
    <inkml:brush xml:id="br0">
      <inkml:brushProperty name="width" value="0.05" units="cm"/>
      <inkml:brushProperty name="height" value="0.05" units="cm"/>
      <inkml:brushProperty name="color" value="#FFC114"/>
    </inkml:brush>
  </inkml:definitions>
  <inkml:trace contextRef="#ctx0" brushRef="#br0">0 0 24575,'11'295'0,"-1"-71"0,-4 202 0,3 146 0,34-3 0,-26-441 0,21 231 0,-38-342 0,-1 0 0,0 1 0,-2-1 0,-6 25 0,4-22 0,2 1 0,-3 29 0,5 48-1365,1-69-5461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1.184"/>
    </inkml:context>
    <inkml:brush xml:id="br0">
      <inkml:brushProperty name="width" value="0.05" units="cm"/>
      <inkml:brushProperty name="height" value="0.05" units="cm"/>
      <inkml:brushProperty name="color" value="#FFC114"/>
    </inkml:brush>
  </inkml:definitions>
  <inkml:trace contextRef="#ctx0" brushRef="#br0">0 323 24575,'1'-1'0,"-1"0"0,1-1 0,0 1 0,-1 0 0,1-1 0,0 1 0,0 0 0,0 0 0,0 0 0,0 0 0,0 0 0,0 0 0,1 0 0,-1 0 0,0 0 0,0 0 0,1 1 0,-1-1 0,0 0 0,1 1 0,-1-1 0,3 0 0,6-3 0,85-41 0,2 5 0,2 3 0,1 5 0,2 5 0,0 4 0,130-13 0,24 15 0,352 15 0,-364 16 0,363 62 0,-551-61 0,-1 2 0,0 2 0,-1 3 0,-1 2 0,-1 2 0,-1 3 0,0 1 0,64 47 0,-106-67 0,1 0 0,0-1 0,1 0 0,-1-1 0,1 0 0,0 0 0,0-1 0,13 2 0,15-1 0,42 1 0,-9-1 0,-49-1 0,-8-1 0,-1-1 0,0 0 0,1 0 0,-1-2 0,21-2 0,-33 3 0,1-1 0,-1 1 0,0-1 0,0 0 0,0 0 0,0 0 0,0 0 0,0 0 0,0 0 0,0 0 0,0-1 0,0 1 0,-1-1 0,1 1 0,-1-1 0,1 0 0,-1 0 0,0 1 0,1-1 0,-1 0 0,0 0 0,0 0 0,0 0 0,-1-1 0,1 1 0,0 0 0,-1 0 0,1 0 0,-1-1 0,0 1 0,0 0 0,0 0 0,0-1 0,0 1 0,0 0 0,-1 0 0,1-1 0,-1 1 0,1 0 0,-1 0 0,-1-3 0,-3-9 0,0 1 0,-1-1 0,0 1 0,-1-1 0,-1 2 0,0-1 0,0 1 0,-13-13 0,-89-86 0,83 87 0,24 21 0,-5-5 0,0 0 0,0 1 0,-1 0 0,0 0 0,-12-6 0,21 13 0,0 0 0,-1 0 0,1 0 0,0 0 0,0 0 0,-1 0 0,1 0 0,0 0 0,0 0 0,-1 0 0,1 0 0,0 0 0,0 0 0,-1 1 0,1-1 0,0 0 0,0 0 0,0 0 0,-1 0 0,1 0 0,0 0 0,0 1 0,0-1 0,-1 0 0,1 0 0,0 0 0,0 0 0,0 1 0,0-1 0,0 0 0,-1 0 0,1 0 0,0 1 0,0-1 0,0 0 0,0 0 0,0 1 0,0-1 0,0 0 0,0 0 0,0 1 0,0-1 0,0 0 0,0 0 0,0 1 0,0-1 0,0 0 0,0 0 0,0 1 0,0-1 0,0 0 0,0 0 0,0 0 0,1 1 0,-1-1 0,0 0 0,0 0 0,0 0 0,0 1 0,1-1 0,-1 0 0,0 0 0,0 0 0,1 1 0,7 18 0,11 14 0,197 372 0,-214-403 0,-1 0 0,0 0 0,0 0 0,-1 0 0,1 1 0,0-1 0,-1 0 0,1 0 0,-1 1 0,1-1 0,-1 1 0,0-1 0,0 0 0,-1 1 0,1-1 0,0 0 0,-1 1 0,1-1 0,-1 0 0,0 1 0,0-1 0,0 0 0,0 0 0,0 0 0,0 0 0,0 0 0,-3 3 0,-3 1 0,1-1 0,-1-1 0,0 1 0,0-1 0,0 0 0,-13 4 0,2 0 0,-32 15-106,-430 212-1153,449-219-5567</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3.300"/>
    </inkml:context>
    <inkml:brush xml:id="br0">
      <inkml:brushProperty name="width" value="0.05" units="cm"/>
      <inkml:brushProperty name="height" value="0.05" units="cm"/>
      <inkml:brushProperty name="color" value="#FFC114"/>
    </inkml:brush>
  </inkml:definitions>
  <inkml:trace contextRef="#ctx0" brushRef="#br0">0 1456 24575,'1'-9'0,"1"-1"0,0 1 0,0-1 0,1 1 0,0 0 0,1 0 0,0 0 0,9-15 0,2-7 0,3-3 0,2 0 0,1 1 0,2 1 0,0 1 0,3 2 0,55-53 0,197-137 0,-251 200 0,25-20 0,485-328 0,-436 313 0,2 5 0,199-65 0,-221 81 0,-69 21 0,-21 4 0,-27 3 0,-92-1 0,-209 16 0,305-5 0,-11 0 0,35-5 0,18-5 0,60-20 0,28-11 0,180-41 0,-275 76 0,0 1 0,-1-1 0,1 1 0,0-1 0,0 1 0,0 0 0,0 0 0,0 0 0,0 0 0,0 1 0,0-1 0,0 1 0,0 0 0,-1 0 0,1 0 0,0 0 0,0 0 0,-1 0 0,1 1 0,3 2 0,-4-1 0,1 1 0,-1-1 0,0 1 0,0 0 0,-1 0 0,1-1 0,-1 1 0,0 0 0,0 0 0,0 1 0,0-1 0,-1 0 0,1 0 0,-1 6 0,-2 219 0,-2-103 0,-2-53-1365,0-47-5461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5.498"/>
    </inkml:context>
    <inkml:brush xml:id="br0">
      <inkml:brushProperty name="width" value="0.05" units="cm"/>
      <inkml:brushProperty name="height" value="0.05" units="cm"/>
      <inkml:brushProperty name="color" value="#FFC114"/>
    </inkml:brush>
  </inkml:definitions>
  <inkml:trace contextRef="#ctx0" brushRef="#br0">129 847 24575,'6'0'0,"0"-1"0,0 0 0,0-1 0,-1 1 0,1-1 0,-1 0 0,1-1 0,-1 1 0,0-1 0,9-6 0,-3 1 0,-1 0 0,0 0 0,15-17 0,-12 8 0,-1 0 0,0 0 0,-2-1 0,0-1 0,-1 0 0,-1 0 0,0-1 0,-2 0 0,0 0 0,-2 0 0,4-29 0,-1-23 0,-6-138 0,-2 181 0,0 12 0,-1 1 0,-8-31 0,-3-27 0,13 70 0,0 1 0,-1-1 0,1 1 0,-1 0 0,1-1 0,-1 1 0,0 0 0,0-1 0,0 1 0,-1 0 0,-1-3 0,2 5 0,0 0 0,0 0 0,-1 0 0,1 1 0,0-1 0,0 0 0,-1 1 0,1-1 0,0 1 0,-1-1 0,1 1 0,-1 0 0,1 0 0,-1-1 0,1 1 0,0 0 0,-1 0 0,1 0 0,-1 1 0,1-1 0,-1 0 0,1 0 0,0 1 0,-1-1 0,1 1 0,0-1 0,-1 1 0,1 0 0,-2 0 0,-23 14 0,1 0 0,0 1 0,2 2 0,-1 0 0,2 2 0,-24 26 0,13-13 0,11-15 0,16-14 0,0 1 0,1-1 0,0 1 0,0 0 0,0 1 0,-5 7 0,10-12 0,1-1 0,-1 0 0,1 1 0,-1-1 0,1 0 0,-1 0 0,1 0 0,-1 1 0,1-1 0,-1 0 0,1 0 0,0 0 0,-1 0 0,1 0 0,-1 0 0,1 0 0,-1 0 0,1 0 0,0 0 0,-1 0 0,1 0 0,-1 0 0,1-1 0,-1 1 0,1 0 0,-1 0 0,1-1 0,-1 1 0,1 0 0,-1-1 0,1 1 0,-1 0 0,1-1 0,24-10 0,27-24 0,-38 24 0,-1 1 0,2 1 0,-1 0 0,1 1 0,17-7 0,-28 14 0,-1 0 0,1 0 0,0 0 0,0 0 0,-1 1 0,1-1 0,0 1 0,0 0 0,0 0 0,-1 1 0,1-1 0,0 1 0,0 0 0,-1 0 0,1 0 0,-1 0 0,1 0 0,-1 1 0,1 0 0,-1 0 0,0 0 0,0 0 0,1 0 0,-2 1 0,1-1 0,0 1 0,4 5 0,11 12-227,1 0-1,0-2 1,2 0-1,0-1 1,37 22-1,-37-27-6598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7.434"/>
    </inkml:context>
    <inkml:brush xml:id="br0">
      <inkml:brushProperty name="width" value="0.05" units="cm"/>
      <inkml:brushProperty name="height" value="0.05" units="cm"/>
      <inkml:brushProperty name="color" value="#FFC114"/>
    </inkml:brush>
  </inkml:definitions>
  <inkml:trace contextRef="#ctx0" brushRef="#br0">2971 1593 24575,'-155'-126'0,"-19"-13"0,36 46 0,-3 7 0,-286-127 0,-732-294 0,867 362 0,71 33 0,186 95 0,15 6 0,0 1 0,-1 1 0,0 1 0,-32-8 0,52 15 0,1 1 0,-1 0 0,1 0 0,-1 0 0,1 0 0,-1 0 0,1 0 0,0 0 0,-1 0 0,1 0 0,-1 0 0,1 0 0,-1 0 0,1 1 0,-1-1 0,1 0 0,0 0 0,-1 0 0,1 0 0,-1 1 0,1-1 0,0 0 0,-1 1 0,1-1 0,0 0 0,-1 0 0,1 1 0,0-1 0,0 1 0,-1-1 0,1 0 0,0 1 0,0-1 0,-1 1 0,1-1 0,0 0 0,0 1 0,0-1 0,0 1 0,0-1 0,0 1 0,0-1 0,0 1 0,4 22 0,-4-20 0,13 33 0,0-1 0,34 62 0,2 3 0,-37-74 0,-2-5 0,-1 0 0,-1 1 0,-1 0 0,9 44 0,-16-66 0,0 1 0,0-1 0,1 0 0,-1 1 0,0-1 0,0 0 0,0 0 0,0 1 0,0-1 0,0 0 0,0 1 0,0-1 0,0 0 0,0 1 0,0-1 0,0 0 0,0 1 0,0-1 0,0 0 0,0 1 0,-1-1 0,1 0 0,0 1 0,0-1 0,0 0 0,0 0 0,-1 1 0,1-1 0,0 0 0,0 0 0,-1 1 0,1-1 0,0 0 0,0 0 0,-1 0 0,1 0 0,0 1 0,0-1 0,-1 0 0,-12-9 0,-13-24 0,24 32 0,-19-28 0,-22-29 0,-48-86 0,80 125 0,1-1 0,1-1 0,1 1 0,1-1 0,1-1 0,1 0 0,1 1 0,-3-44 0,7 62 0,0 0 0,0 0 0,0 0 0,0 0 0,1 0 0,0-1 0,0 1 0,0 0 0,0 0 0,0 0 0,0 1 0,1-1 0,-1 0 0,1 0 0,0 1 0,0-1 0,0 1 0,0 0 0,0-1 0,1 1 0,-1 0 0,1 0 0,-1 0 0,1 1 0,0-1 0,0 1 0,0-1 0,-1 1 0,7-1 0,6-2 0,1 0 0,0 2 0,0 0 0,27 0 0,-25 1 0,259 3-1365,-232-1-5461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9.541"/>
    </inkml:context>
    <inkml:brush xml:id="br0">
      <inkml:brushProperty name="width" value="0.05" units="cm"/>
      <inkml:brushProperty name="height" value="0.05" units="cm"/>
      <inkml:brushProperty name="color" value="#FFC114"/>
    </inkml:brush>
  </inkml:definitions>
  <inkml:trace contextRef="#ctx0" brushRef="#br0">3806 474 24575,'-61'-2'0,"-68"-13"0,12 1 0,-938-29 0,978 42 0,-135-3 0,-1164-45 0,930 43 0,269 7 0,176 0 0,1-1 0,-1 0 0,0 0 0,1 0 0,-1 0 0,0 0 0,0 0 0,1 0 0,-1 0 0,0 0 0,1 0 0,-1 0 0,0 0 0,1-1 0,-1 1 0,0 0 0,1 0 0,-1-1 0,0 1 0,1-1 0,-1 1 0,1 0 0,-1-1 0,0 1 0,1-1 0,0 1 0,-2-2 0,13-13 0,41-19 0,-43 28 0,76-49 0,2 4 0,2 3 0,151-56 0,-239 104 0,29-12 0,-23 6 0,-20 2 0,-3 4 0,-1 1 0,1 1 0,0 0 0,0 1 0,-20 6 0,-82 31 0,104-35 0,-47 20 0,2 2 0,1 3 0,-80 55 0,135-83 0,-18 11 0,1 1 0,0 0 0,0 2 0,2 0 0,0 1 0,-25 31 0,42-46 0,0 0 0,0 0 0,0 0 0,1 0 0,-1 1 0,1-1 0,-1 0 0,1 0 0,0 0 0,-1 0 0,1 1 0,1-1 0,-1 0 0,0 0 0,0 1 0,1-1 0,-1 0 0,1 0 0,0 0 0,-1 0 0,1 0 0,0 0 0,0 0 0,1 0 0,-1 0 0,0 0 0,1-1 0,-1 1 0,1 0 0,-1-1 0,1 1 0,3 1 0,9 9 0,0-1 0,1-1 0,18 10 0,-13-8 0,100 68-67,-48-30-366,2-4 1,126 60-1,-173-96-6393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6.904"/>
    </inkml:context>
    <inkml:brush xml:id="br0">
      <inkml:brushProperty name="width" value="0.05" units="cm"/>
      <inkml:brushProperty name="height" value="0.05" units="cm"/>
      <inkml:brushProperty name="color" value="#33CCFF"/>
    </inkml:brush>
  </inkml:definitions>
  <inkml:trace contextRef="#ctx0" brushRef="#br0">0 98 24575,'24'1'0,"28"-2"0,-51 1 0,0 0 0,1-1 0,-1 1 0,0 0 0,1-1 0,-1 1 0,0-1 0,0 1 0,1-1 0,-1 0 0,0 0 0,0 0 0,0 0 0,0 0 0,0 0 0,0 0 0,0 0 0,0 0 0,0-1 0,0 1 0,-1-1 0,2-2 0,-1 2 0,0 0 0,-1 0 0,1-1 0,-1 1 0,1-1 0,-1 1 0,0-1 0,0 1 0,0 0 0,0-1 0,0 1 0,0-1 0,-1 1 0,0-4 0,1 4 0,-1 0 0,1 0 0,-1-1 0,0 1 0,0 0 0,0 0 0,0 0 0,0 0 0,0 0 0,0 1 0,0-1 0,-1 0 0,1 1 0,-3-3 0,3 3 0,0 0 0,0 0 0,0 1 0,-1-1 0,1 1 0,0-1 0,0 1 0,-1 0 0,1 0 0,0-1 0,0 1 0,-1 0 0,1 0 0,0 1 0,0-1 0,-1 0 0,1 0 0,0 1 0,0-1 0,-1 1 0,1-1 0,0 1 0,-2 1 0,0 1 0,0 0 0,0 0 0,0 0 0,0 0 0,1 1 0,-1 0 0,1-1 0,-1 1 0,1 1 0,0-1 0,0 0 0,1 0 0,-1 1 0,1-1 0,-1 1 0,1 0 0,0 0 0,0 7 0,-2 9 0,2 0 0,1 41 0,0-56 0,0 4 0,0-1 0,1 1 0,0-1 0,0 1 0,5 17 0,-5-25 0,0 1 0,-1-1 0,2 1 0,-1-1 0,0 0 0,0 1 0,0-1 0,1 0 0,-1 0 0,1 0 0,0 0 0,-1-1 0,1 1 0,0 0 0,0-1 0,0 0 0,-1 1 0,1-1 0,0 0 0,0 0 0,1-1 0,-1 1 0,0 0 0,0-1 0,3 1 0,85-1 41,-50-2-1447,-18 2-5420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54.792"/>
    </inkml:context>
    <inkml:brush xml:id="br0">
      <inkml:brushProperty name="width" value="0.05" units="cm"/>
      <inkml:brushProperty name="height" value="0.05" units="cm"/>
      <inkml:brushProperty name="color" value="#FFFFFF"/>
    </inkml:brush>
  </inkml:definitions>
  <inkml:trace contextRef="#ctx0" brushRef="#br0">0 566 24575,'0'-368'0,"0"365"0,0 0 0,0 0 0,1 0 0,-1-1 0,0 1 0,1 0 0,0 0 0,-1 0 0,1 0 0,0 0 0,0 0 0,1 0 0,-1 0 0,0 1 0,1-1 0,-1 1 0,4-5 0,-2 4 0,-1 1 0,1 0 0,0-1 0,0 1 0,0 0 0,0 1 0,0-1 0,1 1 0,-1 0 0,0 0 0,0 0 0,7 0 0,-8 0 0,1 1 0,-1 0 0,0 0 0,1 0 0,-1 1 0,0-1 0,1 1 0,-1-1 0,0 1 0,0 0 0,0 0 0,0 0 0,1 0 0,-1 1 0,0-1 0,0 1 0,-1-1 0,1 1 0,3 3 0,-3-1 0,0 0 0,0 0 0,0 0 0,0 0 0,0 0 0,-1 1 0,1-1 0,-1 1 0,0-1 0,0 1 0,0 7 0,1 13 0,-1 0 0,-2 37 0,0-16 0,1-39 0,0 0 0,0 0 0,-2 8 0,-1-9 0,0-10 0,1-14 0,-1-23 0,1-1 0,6-76 0,-3 103 0,1 0 0,0 0 0,1 1 0,1-1 0,0 1 0,0 0 0,11-24 0,-14 35 0,1 0 0,0 1 0,0-1 0,0 1 0,0-1 0,0 1 0,1 0 0,-1 0 0,0 0 0,1 1 0,-1-1 0,1 1 0,-1 0 0,1 0 0,0 0 0,-1 0 0,1 0 0,0 1 0,0-1 0,-1 1 0,1 0 0,0 0 0,0 1 0,-1-1 0,1 1 0,0-1 0,-1 1 0,1 0 0,0 1 0,-1-1 0,1 0 0,-1 1 0,1 0 0,-1 0 0,0 0 0,0 0 0,1 0 0,-1 0 0,0 1 0,-1-1 0,1 1 0,2 4 0,0 3 0,0 0 0,0 0 0,-1 1 0,0 0 0,0 0 0,-1 0 0,0 0 0,0 16 0,0 11 0,-3 45 0,1 11 0,0-91-97,0-1-1,1 1 1,-1 0-1,1 0 1,-1 0-1,1-1 1,0 1-1,0 0 1,-1-1-1,2 1 1,-1 0-1,0-1 0,2 3 1,2 3-6729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55.353"/>
    </inkml:context>
    <inkml:brush xml:id="br0">
      <inkml:brushProperty name="width" value="0.05" units="cm"/>
      <inkml:brushProperty name="height" value="0.05" units="cm"/>
      <inkml:brushProperty name="color" value="#FFFFFF"/>
    </inkml:brush>
  </inkml:definitions>
  <inkml:trace contextRef="#ctx0" brushRef="#br0">0 0 24575,'0'3'0,"0"4"0,0 6 0,0 6 0,0 3 0,0 1 0,0-1 0,0-1 0,0-2 0,0-1 0,0-4-8191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55.819"/>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57.500"/>
    </inkml:context>
    <inkml:brush xml:id="br0">
      <inkml:brushProperty name="width" value="0.05" units="cm"/>
      <inkml:brushProperty name="height" value="0.05" units="cm"/>
      <inkml:brushProperty name="color" value="#FFFFFF"/>
    </inkml:brush>
  </inkml:definitions>
  <inkml:trace contextRef="#ctx0" brushRef="#br0">81 268 24575,'-3'0'0,"0"1"0,0 0 0,0 0 0,0 0 0,1 0 0,-1 0 0,0 1 0,0-1 0,1 1 0,-1 0 0,1 0 0,-1 1 0,1-1 0,0 0 0,-1 1 0,1 0 0,0 0 0,1 0 0,-4 6 0,1-2 0,1 0 0,-1 1 0,2-1 0,-1 1 0,1 0 0,0-1 0,0 1 0,-1 10 0,2-8 0,0 1 0,0-1 0,1 1 0,0-1 0,1 1 0,2 18 0,-2-27 0,-1 1 0,1 0 0,0-1 0,0 1 0,-1 0 0,1-1 0,0 0 0,1 1 0,-1-1 0,0 0 0,0 1 0,1-1 0,-1 0 0,1 0 0,0 0 0,-1-1 0,1 1 0,0 0 0,0-1 0,0 0 0,0 1 0,0-1 0,0 0 0,0 0 0,0-1 0,0 1 0,0 0 0,0-1 0,5 1 0,-6-1 0,0-1 0,0 1 0,1 0 0,-1 0 0,0-1 0,0 1 0,0 0 0,0-1 0,0 0 0,0 1 0,1-1 0,-1 0 0,0 0 0,0 1 0,0-1 0,-1 0 0,1 0 0,0 0 0,0-1 0,0 1 0,-1 0 0,1 0 0,0-1 0,-1 1 0,1 0 0,-1-1 0,1 1 0,-1-1 0,1 1 0,-1-1 0,0 1 0,0-1 0,1-1 0,0-7 0,0-1 0,-1 1 0,0-20 0,-1 17 0,7-113 0,-1 9 0,-5-66 0,4 219 0,0-7 0,2 262-83,-7-195-1199,1-82-5544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2.987"/>
    </inkml:context>
    <inkml:brush xml:id="br0">
      <inkml:brushProperty name="width" value="0.05" units="cm"/>
      <inkml:brushProperty name="height" value="0.05" units="cm"/>
      <inkml:brushProperty name="color" value="#F6630D"/>
    </inkml:brush>
  </inkml:definitions>
  <inkml:trace contextRef="#ctx0" brushRef="#br0">0 1 24575,'4'4'0,"3"22"0,2 16 0,-2 9 0,-1 8 0,-2 3 0,-2-1 0,-1-6 0,-1-9 0,0-8 0,0-5 0,0-6 0,-1-1 0,1-7-8191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28.914"/>
    </inkml:context>
    <inkml:brush xml:id="br0">
      <inkml:brushProperty name="width" value="0.035" units="cm"/>
      <inkml:brushProperty name="height" value="0.035" units="cm"/>
    </inkml:brush>
  </inkml:definitions>
  <inkml:trace contextRef="#ctx0" brushRef="#br0">0 1 24575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4.042"/>
    </inkml:context>
    <inkml:brush xml:id="br0">
      <inkml:brushProperty name="width" value="0.05" units="cm"/>
      <inkml:brushProperty name="height" value="0.05" units="cm"/>
      <inkml:brushProperty name="color" value="#F6630D"/>
    </inkml:brush>
  </inkml:definitions>
  <inkml:trace contextRef="#ctx0" brushRef="#br0">0 152 24575,'16'-21'0,"-10"13"0,0 0 0,0 0 0,1 1 0,-1 0 0,1 0 0,0 1 0,13-8 0,3 1 0,2 2 0,0 1 0,0 1 0,0 1 0,1 2 0,0 2 0,-1 0 0,43 3 0,-66 1 0,0 0 0,0 0 0,0 1 0,0-1 0,0 1 0,0-1 0,0 1 0,0 0 0,-1 0 0,1 0 0,0 0 0,0 0 0,-1 0 0,1 1 0,0-1 0,-1 1 0,1 0 0,-1-1 0,0 1 0,1 0 0,-1 0 0,0 0 0,0 0 0,0 0 0,0 1 0,0-1 0,0 0 0,0 1 0,-1-1 0,1 0 0,-1 1 0,1-1 0,-1 1 0,0-1 0,0 1 0,0-1 0,0 1 0,0-1 0,-1 4 0,0 5 0,0-1 0,-1 0 0,0 1 0,0-1 0,-1 0 0,0 0 0,-1-1 0,-4 12 0,3-11 0,1-1 0,-1 0 0,0 0 0,-1 0 0,0-1 0,0 0 0,0 0 0,-1-1 0,0 0 0,0-1 0,0 1 0,0-2 0,-1 0 0,0 0 0,0 0 0,0-1 0,0-1 0,-1 0 0,1 0 0,-1-1 0,-14 1 0,64-5 0,42 0 0,-81 3 0,0-1 0,0 0 0,-1 0 0,1 1 0,0-1 0,0 1 0,-1 0 0,1-1 0,0 1 0,-1 0 0,1 1 0,-1-1 0,1 0 0,-1 0 0,1 1 0,-1-1 0,1 1 0,-1 0 0,0-1 0,0 1 0,2 3 0,-2-1 0,0 0 0,1 0 0,-1 0 0,-1 0 0,1 0 0,0 0 0,-1 0 0,0 0 0,0 0 0,0 0 0,0 7 0,-1-1 0,-1 1 0,1 0 0,-1-1 0,-1 0 0,0 1 0,0-1 0,0-1 0,-9 18 0,10-24 2,1 0-1,-1-1 1,0 1-1,-1 0 0,1-1 1,0 0-1,0 0 1,-1 0-1,1 0 1,-1 0-1,1 0 0,-1-1 1,0 0-1,-3 2 1,-2-1-20,-1 0-1,0-1 1,-11 1 0,-12 1-1296,16 1-5512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5.035"/>
    </inkml:context>
    <inkml:brush xml:id="br0">
      <inkml:brushProperty name="width" value="0.05" units="cm"/>
      <inkml:brushProperty name="height" value="0.05" units="cm"/>
      <inkml:brushProperty name="color" value="#F6630D"/>
    </inkml:brush>
  </inkml:definitions>
  <inkml:trace contextRef="#ctx0" brushRef="#br0">59 45 24575,'-2'0'0,"-1"0"0,1 0 0,-1 0 0,1 0 0,-1 1 0,1-1 0,-1 1 0,1 0 0,-1 0 0,1 0 0,0 0 0,-1 1 0,1-1 0,0 1 0,0 0 0,-2 2 0,2-2 0,0 1 0,0 1 0,1-1 0,-1 0 0,1 0 0,0 1 0,0-1 0,0 1 0,0-1 0,0 1 0,1 0 0,-1-1 0,1 1 0,0 3 0,-1 2 0,1 0 0,0 0 0,1 0 0,0 0 0,0 0 0,0 0 0,1-1 0,0 1 0,1-1 0,3 12 0,-4-16 0,0 1 0,0-1 0,0 0 0,0 0 0,0 0 0,1 0 0,-1 0 0,1 0 0,0-1 0,0 0 0,0 0 0,0 0 0,0 0 0,1 0 0,-1-1 0,1 0 0,-1 0 0,1 0 0,0 0 0,3 0 0,-5-2 0,-1 0 0,0 1 0,1-2 0,-1 1 0,0 0 0,1 0 0,-1 0 0,0-1 0,1 1 0,-1-1 0,0 1 0,1-1 0,-1 0 0,0 0 0,0 1 0,0-1 0,0 0 0,1 0 0,-1-1 0,0 1 0,0 0 0,-1 0 0,1-1 0,0 1 0,0 0 0,0-1 0,-1 1 0,1-1 0,-1 0 0,1 1 0,-1-1 0,1 1 0,-1-1 0,1 0 0,-1 0 0,0-1 0,2-9 0,-1-1 0,0 1 0,-1-24 0,-1 28 0,1-10 0,0 4 0,0 1 0,-1-1 0,-3-22 0,3 31 0,0 1 0,0 0 0,-1 0 0,1 0 0,-1 0 0,0 0 0,0 0 0,0 1 0,0-1 0,0 1 0,0-1 0,-1 1 0,1 0 0,-1 0 0,-4-3 0,-5-3-1365,1 2-5461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5.614"/>
    </inkml:context>
    <inkml:brush xml:id="br0">
      <inkml:brushProperty name="width" value="0.05" units="cm"/>
      <inkml:brushProperty name="height" value="0.05" units="cm"/>
      <inkml:brushProperty name="color" value="#F6630D"/>
    </inkml:brush>
  </inkml:definitions>
  <inkml:trace contextRef="#ctx0" brushRef="#br0">60 1 24575,'-3'0'0,"-5"0"0,0 12 0,0 18 0,-1 11 0,1 4 0,1 2 0,2 1 0,3-2 0,0-6 0,5-5 0,2-4 0,-1-8-8191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6.066"/>
    </inkml:context>
    <inkml:brush xml:id="br0">
      <inkml:brushProperty name="width" value="0.05" units="cm"/>
      <inkml:brushProperty name="height" value="0.05" units="cm"/>
      <inkml:brushProperty name="color" value="#F6630D"/>
    </inkml:brush>
  </inkml:definitions>
  <inkml:trace contextRef="#ctx0" brushRef="#br0">0 27 24575,'3'-5'0,"5"0"0,4-1 0,3 2 0,3 1 0,1 1 0,1 1 0,0 0 0,0 1 0,1 0 0,-1 1 0,-1 3 0,-2 6 0,-2 1 0,0-1 0,-2-3-8191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7.617"/>
    </inkml:context>
    <inkml:brush xml:id="br0">
      <inkml:brushProperty name="width" value="0.05" units="cm"/>
      <inkml:brushProperty name="height" value="0.05" units="cm"/>
      <inkml:brushProperty name="color" value="#F6630D"/>
    </inkml:brush>
  </inkml:definitions>
  <inkml:trace contextRef="#ctx0" brushRef="#br0">232 446 24575,'-18'0'0,"0"0"0,1 0 0,-1-1 0,-29-8 0,43 8 0,-1 0 0,1-1 0,0 0 0,-1 0 0,1-1 0,0 0 0,0 0 0,0 0 0,0 0 0,1-1 0,-1 0 0,1 0 0,0 0 0,-1 0 0,1-1 0,1 1 0,-1-1 0,-4-10 0,1-1 0,-1-2 0,0 0 0,-9-38 0,15 50 0,0-1 0,0 0 0,1 0 0,-1 0 0,1 0 0,0 0 0,1-1 0,-1 1 0,1 0 0,0 1 0,1-1 0,1-7 0,2-2 0,0 2 0,1-1 0,0 1 0,1 0 0,15-25 0,-18 34 0,-1 0 0,1 0 0,0 1 0,0 0 0,0 0 0,1 0 0,7-5 0,-9 8 0,-1 0 0,0 0 0,1 0 0,-1 0 0,1 0 0,-1 1 0,1 0 0,-1-1 0,1 1 0,-1 0 0,1 0 0,-1 1 0,1-1 0,-1 1 0,0 0 0,5 1 0,-5 0 0,0-1 0,0 0 0,-1 1 0,1-1 0,0 1 0,0-1 0,-1 1 0,1 0 0,-1 0 0,0 0 0,1 0 0,-1 1 0,0-1 0,0 0 0,0 0 0,0 1 0,0-1 0,0 1 0,-1 0 0,1-1 0,-1 1 0,1-1 0,-1 1 0,0 0 0,0 0 0,0-1 0,0 1 0,0 0 0,0-1 0,-1 5 0,-1 8 0,-1 0 0,0-1 0,-1 0 0,-5 15 0,9-29 0,-12 36 0,-35 100 0,39-118 0,0-1 0,0 0 0,-2 0 0,1-2 0,-17 21 0,13-14 0,12-12 0,1-10 0,1 0 0,-1 1 0,0-1 0,1 0 0,-1 0 0,1 1 0,-1-1 0,1 0 0,-1 0 0,1 0 0,-1 0 0,1 0 0,-1 0 0,0 0 0,1 0 0,-1 0 0,1 0 0,-1 0 0,1 0 0,-1 0 0,2-1 0,11-4 13,-1 0 0,1-1 0,-1 0 0,18-13 0,46-42-442,-48 38-572,-15 13-5825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8.786"/>
    </inkml:context>
    <inkml:brush xml:id="br0">
      <inkml:brushProperty name="width" value="0.05" units="cm"/>
      <inkml:brushProperty name="height" value="0.05" units="cm"/>
      <inkml:brushProperty name="color" value="#F6630D"/>
    </inkml:brush>
  </inkml:definitions>
  <inkml:trace contextRef="#ctx0" brushRef="#br0">267 26 24575,'-2'-3'0,"-1"1"0,1 0 0,-1 0 0,0 0 0,1 0 0,-1 0 0,0 1 0,0 0 0,0-1 0,0 2 0,-6-2 0,-36-2 0,34 4 0,8 0 0,0-1 0,0 1 0,-1 1 0,1-1 0,0 1 0,0 0 0,0-1 0,0 2 0,0-1 0,0 0 0,0 1 0,1 0 0,-1 0 0,0 0 0,1 0 0,-1 0 0,-3 5 0,3-3 0,1 0 0,-1 0 0,1 1 0,0 0 0,0-1 0,0 1 0,1 0 0,-1 0 0,1 1 0,0-1 0,0 0 0,-1 9 0,2-8 0,-1 0 0,1 0 0,0 0 0,0-1 0,0 1 0,0 0 0,1 0 0,0 0 0,0 0 0,0-1 0,1 1 0,-1-1 0,1 1 0,0-1 0,1 0 0,-1 0 0,4 7 0,0-5 0,-1 0 0,1 0 0,-1-1 0,1 0 0,1-1 0,-1 0 0,1 0 0,-1 0 0,14 5 0,-17-9 0,-1 1 0,1-1 0,0 1 0,-1 0 0,1 0 0,-1 0 0,0 0 0,1 1 0,-1-1 0,0 1 0,0 0 0,0 0 0,0 0 0,-1 0 0,1 0 0,-1 0 0,1 1 0,-1-1 0,0 0 0,0 1 0,0 0 0,0-1 0,-1 1 0,1 0 0,-1-1 0,0 1 0,1 0 0,-1 0 0,-1-1 0,1 1 0,0 0 0,-1-1 0,1 1 0,-1 0 0,-2 6 0,1-3 0,0 0 0,-1 0 0,1 0 0,-1 0 0,0-1 0,0 1 0,-1-1 0,0 0 0,0-1 0,0 1 0,0-1 0,-1 0 0,1 0 0,-1-1 0,0 1 0,0-1 0,-7 3 0,0-3 0,0 0 0,0-2 0,0 0 0,-1 0 0,1-2 0,-1 0 0,-17-3 0,7 2 0,22 1-109,0 0 70,1 0 0,-1 0-1,1 0 1,0 0 0,-1 0 0,1 1-1,-1-1 1,1 0 0,-1 0 0,1-1-1,0 1 1,-1 0 0,1 0 0,-1 0-1,1 0 1,0 0 0,-1-1 0,1 1-1,-1 0 1,1 0 0,0-1 0,-1 1-1,1 0 1,0-1 0,-1 1-1,1 0 1,0-1 0,-1 1 0,1-1-1,0 1 1,-1-1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9.626"/>
    </inkml:context>
    <inkml:brush xml:id="br0">
      <inkml:brushProperty name="width" value="0.05" units="cm"/>
      <inkml:brushProperty name="height" value="0.05" units="cm"/>
      <inkml:brushProperty name="color" value="#F6630D"/>
    </inkml:brush>
  </inkml:definitions>
  <inkml:trace contextRef="#ctx0" brushRef="#br0">20 1 24575,'-3'10'0,"0"0"0,0 1 0,1 0 0,0 0 0,0 0 0,0 12 0,0 72 0,2-59 0,0-29 0,-1 2 0,1 0 0,1 0 0,-1 1 0,4 16 0,-4-24 0,0-1 0,0 0 0,1 1 0,-1-1 0,1 0 0,-1 1 0,1-1 0,-1 0 0,1 0 0,0 1 0,-1-1 0,1 0 0,0 0 0,0 0 0,-1 0 0,1 0 0,0 0 0,0 0 0,0-1 0,0 1 0,0 0 0,0-1 0,0 1 0,0-1 0,0 1 0,1-1 0,-1 0 0,0 1 0,0-1 0,0 0 0,0 0 0,0 0 0,0 0 0,1 0 0,-1-1 0,0 1 0,0 0 0,2-1 0,6-3 0,0 0 0,-1 0 0,1-1 0,-1-1 0,0 0 0,0 0 0,0-1 0,13-15 0,-16 16 0,0 0 0,0 0 0,-1-1 0,0 1 0,0-1 0,-1 0 0,1-1 0,-1 1 0,0-1 0,-1 0 0,1 0 0,-1 0 0,1-11 0,-1-38 0,-2 52 0,-1 6 0,-1 31 0,3 27-341,2 1 0,1 0-1,18 92 1,-18-125-6485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0.665"/>
    </inkml:context>
    <inkml:brush xml:id="br0">
      <inkml:brushProperty name="width" value="0.05" units="cm"/>
      <inkml:brushProperty name="height" value="0.05" units="cm"/>
      <inkml:brushProperty name="color" value="#F6630D"/>
    </inkml:brush>
  </inkml:definitions>
  <inkml:trace contextRef="#ctx0" brushRef="#br0">23 1 24575,'0'27'0,"6"34"0,-1 4 0,3 398 0,-8-457 0,0 1 0,0-1 0,-1 0 0,0 0 0,0 0 0,0 1 0,0-1 0,-1-1 0,-2 8 0,4-13 0,0 0 0,0 1 0,0-1 0,0 1 0,-1-1 0,1 0 0,0 1 0,0-1 0,0 0 0,-1 1 0,1-1 0,0 0 0,0 1 0,-1-1 0,1 0 0,0 0 0,0 0 0,-1 1 0,1-1 0,0 0 0,-1 0 0,1 0 0,0 0 0,0 1 0,-1-1 0,1 0 0,0 0 0,-1 0 0,1 0 0,0 0 0,-1 0 0,1 0 0,0 0 0,-1 0 0,1-1 0,0 1 0,-1 0 0,-7-16 0,0-25 0,3-52 0,6-122 0,1 74 0,-2 135 0,0 0 0,0 0 0,0-1 0,1 1 0,0 0 0,0 0 0,0 0 0,1 0 0,-1 0 0,4-8 0,-3 10 0,1 0 0,-1 1 0,0-1 0,1 1 0,0-1 0,0 1 0,0 0 0,0 1 0,0-1 0,0 1 0,0 0 0,1-1 0,-1 2 0,6-3 0,3-1 0,1 0 0,17-3 0,-26 7 0,1 0 0,-1 1 0,1-1 0,-1 1 0,0 1 0,1-1 0,-1 1 0,0 0 0,1 0 0,7 3 0,-10-1 0,0-1 0,0 0 0,0 1 0,0 0 0,0-1 0,0 1 0,0 0 0,-1 0 0,1 0 0,-1 1 0,0-1 0,0 0 0,0 1 0,0-1 0,0 1 0,0-1 0,-1 1 0,1-1 0,-1 1 0,0 4 0,1-3 0,-1 0 0,0 0 0,0 0 0,0 0 0,-1 0 0,1 0 0,-1 0 0,0 0 0,0 0 0,0 0 0,0-1 0,-1 1 0,0-1 0,-2 6 0,1-7-91,0 0 0,0 0 0,0 0 0,0-1 0,-1 1 0,1-1 0,0 0 0,-1-1 0,0 1 0,1-1 0,-1 0 0,0 0 0,1 0 0,-8 0 0,-9 1-6735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1.890"/>
    </inkml:context>
    <inkml:brush xml:id="br0">
      <inkml:brushProperty name="width" value="0.05" units="cm"/>
      <inkml:brushProperty name="height" value="0.05" units="cm"/>
      <inkml:brushProperty name="color" value="#F6630D"/>
    </inkml:brush>
  </inkml:definitions>
  <inkml:trace contextRef="#ctx0" brushRef="#br0">21 24 24575,'0'65'0,"-1"50"0,4 1 0,18 145 0,-18-240 0,2 36 0,-23-174 0,7-17 0,-4-32 0,12 147 0,1 0 0,1 0 0,0-26 0,1 40 0,0-1 0,1 1 0,0-1 0,0 1 0,0-1 0,0 1 0,1 0 0,-1 0 0,1 0 0,0 0 0,0 0 0,1 1 0,-1-1 0,1 1 0,0 0 0,3-4 0,-2 2 0,1 1 0,-1 0 0,1 1 0,0-1 0,1 1 0,-1 0 0,0 1 0,1 0 0,0 0 0,0 0 0,8-2 0,-9 4 0,0 1 0,0 0 0,0 0 0,-1 0 0,1 1 0,0 0 0,0 0 0,-1 0 0,1 1 0,0 0 0,-1 0 0,0 0 0,1 1 0,-1 0 0,4 3 0,-3-2 0,0 0 0,0 0 0,-1 1 0,0 0 0,1 0 0,-1 0 0,5 10 0,-8-13 0,0 0 0,0-1 0,0 1 0,-1 0 0,1 0 0,-1-1 0,1 1 0,-1 0 0,0 0 0,1 0 0,-1 0 0,0 0 0,0 0 0,0 0 0,0 0 0,0 0 0,0 0 0,-1 0 0,1 0 0,0-1 0,-1 1 0,1 0 0,-1 0 0,0 0 0,1-1 0,-1 1 0,0 0 0,0-1 0,0 1 0,0-1 0,0 1 0,-2 2 0,-1-1 0,1 1 0,0 0 0,-1-1 0,1 0 0,-1 0 0,0-1 0,0 1 0,0-1 0,0 0 0,-5 1 0,-3 0 0,1-1 0,-17 1 0,9-1 0,3 3 0,12-1 0,11 0 0,39 3-1365,-18-5-5461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2.630"/>
    </inkml:context>
    <inkml:brush xml:id="br0">
      <inkml:brushProperty name="width" value="0.05" units="cm"/>
      <inkml:brushProperty name="height" value="0.05" units="cm"/>
      <inkml:brushProperty name="color" value="#F6630D"/>
    </inkml:brush>
  </inkml:definitions>
  <inkml:trace contextRef="#ctx0" brushRef="#br0">83 1 24575,'-5'-1'0,"-1"1"0,0 0 0,1 0 0,-1 1 0,0 0 0,-10 4 0,14-5 0,0 1 0,1 1 0,-1-1 0,1 0 0,-1 0 0,1 1 0,-1-1 0,1 1 0,-1 0 0,1-1 0,0 1 0,0 0 0,0 0 0,0 0 0,0 0 0,0 0 0,0 0 0,0 1 0,1-1 0,-1 0 0,1 1 0,-1 2 0,-1 4 0,1 1 0,0 0 0,0-1 0,0 1 0,1 0 0,1-1 0,1 17 0,-2-21 0,1-1 0,0 1 0,0-1 0,1 0 0,-1 1 0,1-1 0,-1 0 0,1 0 0,0 0 0,0-1 0,1 1 0,-1-1 0,0 1 0,1-1 0,0 0 0,-1 0 0,1-1 0,4 4 0,-4-3 0,1-1 0,0 1 0,0-1 0,0 0 0,0 0 0,0-1 0,0 1 0,8 0 0,-11-2 0,1 0 0,-1 0 0,1 0 0,-1-1 0,0 1 0,1-1 0,-1 1 0,1-1 0,-1 0 0,0 1 0,0-1 0,1 0 0,-1 0 0,0 0 0,0 0 0,0-1 0,0 1 0,0 0 0,0-1 0,0 1 0,0-1 0,0 1 0,-1-1 0,1 1 0,0-1 0,-1 0 0,1 1 0,-1-1 0,1 0 0,-1-1 0,2-4-72,-1 1 1,1-1-1,-1 1 0,-1-1 0,1 1 0,-1-1 0,0 0 0,0 1 1,0-1-1,-1 0 0,0 1 0,0-1 0,0 1 0,0-1 0,-1 1 1,0 0-1,0 0 0,-4-9 0,-3 3-6754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26.064"/>
    </inkml:context>
    <inkml:brush xml:id="br0">
      <inkml:brushProperty name="width" value="0.05" units="cm"/>
      <inkml:brushProperty name="height" value="0.05" units="cm"/>
      <inkml:brushProperty name="color" value="#FFC114"/>
    </inkml:brush>
  </inkml:definitions>
  <inkml:trace contextRef="#ctx0" brushRef="#br0">0 87 24575,'2'0'0,"8"0"0,9-2 0,13-5 0,8 0 0,2-2 0,2-2 0,-2 1 0,-5-1 0,-4 0 0,-7 0 0,-6 3-8191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3.296"/>
    </inkml:context>
    <inkml:brush xml:id="br0">
      <inkml:brushProperty name="width" value="0.05" units="cm"/>
      <inkml:brushProperty name="height" value="0.05" units="cm"/>
      <inkml:brushProperty name="color" value="#F6630D"/>
    </inkml:brush>
  </inkml:definitions>
  <inkml:trace contextRef="#ctx0" brushRef="#br0">0 32 24575,'3'10'0,"0"0"0,0 1 0,-1 0 0,0-1 0,2 23 0,-2 59 0,-1-62 0,-1-5 0,-1-10 0,2 1 0,-1 0 0,2 0 0,4 25 0,-3-33 0,0-14 0,0-18 0,-1-101 0,-1 13 0,-1 107-41,0 1 0,0-1-1,1 1 1,-1-1-1,1 1 1,0 0 0,0-1-1,0 1 1,0 0 0,1 0-1,-1 0 1,1 0-1,0 0 1,0 0 0,0 1-1,0-1 1,1 1 0,-1 0-1,1 0 1,-1 0-1,1 0 1,0 0 0,0 1-1,0 0 1,0 0 0,0 0-1,0 0 1,1 0-1,-1 1 1,0 0 0,1 0-1,5-1 1,8 0-6785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3.729"/>
    </inkml:context>
    <inkml:brush xml:id="br0">
      <inkml:brushProperty name="width" value="0.05" units="cm"/>
      <inkml:brushProperty name="height" value="0.05" units="cm"/>
      <inkml:brushProperty name="color" value="#F6630D"/>
    </inkml:brush>
  </inkml:definitions>
  <inkml:trace contextRef="#ctx0" brushRef="#br0">0 0 24575,'0'8'0,"0"21"0,0 20 0,0 25 0,0 16 0,0 5 0,0 0 0,0-5 0,0-12 0,4-16 0,0-14 0,1-15-8191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4.211"/>
    </inkml:context>
    <inkml:brush xml:id="br0">
      <inkml:brushProperty name="width" value="0.05" units="cm"/>
      <inkml:brushProperty name="height" value="0.05" units="cm"/>
      <inkml:brushProperty name="color" value="#F6630D"/>
    </inkml:brush>
  </inkml:definitions>
  <inkml:trace contextRef="#ctx0" brushRef="#br0">1 0 24575,'3'0'0,"4"0"0,5 0 0,4 0 0,1 0 0,3 0 0,-1 0 0,2 0 0,3 0 0,3 0 0,15 0 0,3 0 0,-3 0 0,-8 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15"/>
    </inkml:context>
    <inkml:brush xml:id="br0">
      <inkml:brushProperty name="width" value="0.05" units="cm"/>
      <inkml:brushProperty name="height" value="0.05" units="cm"/>
      <inkml:brushProperty name="color" value="#33CCFF"/>
    </inkml:brush>
  </inkml:definitions>
  <inkml:trace contextRef="#ctx0" brushRef="#br0">0 54 24575,'2'0'0,"4"0"0,4 0 0,7 0 0,10 0 0,7 0 0,6 0 0,4-3 0,2-4 0,-2 0 0,-4 0 0,-6 0 0,-8 0 0,-7-2 0,-8 2-8191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16"/>
    </inkml:context>
    <inkml:brush xml:id="br0">
      <inkml:brushProperty name="width" value="0.05" units="cm"/>
      <inkml:brushProperty name="height" value="0.05" units="cm"/>
      <inkml:brushProperty name="color" value="#33CCFF"/>
    </inkml:brush>
  </inkml:definitions>
  <inkml:trace contextRef="#ctx0" brushRef="#br0">182 0 24575,'-2'60'0,"-10"83"0,11-134 0,0 0 0,-1 1 0,0-1 0,0 0 0,-1 0 0,0-1 0,-7 17 0,8-20 0,-1-1 0,1 0 0,-1 0 0,0-1 0,0 1 0,0-1 0,0 1 0,-1-1 0,1-1 0,-1 1 0,1-1 0,-1 1 0,0-1 0,0-1 0,1 1 0,-6 1 0,9-3-3,-9 3 65,-21 2-1,28-5-148,0 0 0,0 0-1,0 0 1,0 0-1,0 0 1,0-1 0,0 1-1,0-1 1,0 1 0,0-1-1,0 0 1,0 0-1,0-1 1,0 1 0,0 0-1,-2-2 1,-5-12-6739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17"/>
    </inkml:context>
    <inkml:brush xml:id="br0">
      <inkml:brushProperty name="width" value="0.05" units="cm"/>
      <inkml:brushProperty name="height" value="0.05" units="cm"/>
      <inkml:brushProperty name="color" value="#33CCFF"/>
    </inkml:brush>
  </inkml:definitions>
  <inkml:trace contextRef="#ctx0" brushRef="#br0">1 0 24575,'-1'43'0,"2"48"0,-1-87 0,0 0 0,1 0 0,-1 0 0,1 0 0,0-1 0,1 6 0,-1-8 0,-1 0 0,0-1 0,0 1 0,0-1 0,1 1 0,-1-1 0,0 1 0,1 0 0,-1-1 0,0 0 0,1 1 0,-1-1 0,0 1 0,1-1 0,-1 1 0,1-1 0,-1 0 0,1 0 0,-1 1 0,1-1 0,-1 0 0,1 0 0,-1 1 0,1-1 0,-1 0 0,1 0 0,-1 0 0,1 0 0,-1 0 0,1 0 0,-1 0 0,1 0 0,-1 0 0,1-1 0,-1 1 0,1 0 0,-1 0 0,1-1 0,-1 1 0,0 0 0,1 0 0,-1-1 0,1 1 0,-1-1 0,1 0 0,4-4 0,-1-1 0,1-1 0,-1 1 0,0-1 0,0 0 0,-1 0 0,0 0 0,4-13 0,6-10 0,-12 29 0,1-5 0,1 1 0,-1 0 0,1 0 0,0 0 0,0 1 0,5-6 0,-7 9 0,-1 0 0,1 1 0,0-1 0,0 1 0,0-1 0,0 0 0,0 1 0,0 0 0,0-1 0,0 1 0,0 0 0,0 0 0,0 0 0,0 0 0,0 0 0,1 0 0,-1 0 0,0 0 0,0 0 0,0 1 0,0-1 0,0 1 0,0-1 0,0 1 0,0-1 0,0 1 0,-1 0 0,1-1 0,0 1 0,0 0 0,0 0 0,0 0 0,0 1 0,5 6-52,-1 0-1,1 1 0,-2-1 0,1 1 1,-1 0-1,4 11 0,-2-5-943,1 1-5830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18"/>
    </inkml:context>
    <inkml:brush xml:id="br0">
      <inkml:brushProperty name="width" value="0.05" units="cm"/>
      <inkml:brushProperty name="height" value="0.05" units="cm"/>
      <inkml:brushProperty name="color" value="#33CCFF"/>
    </inkml:brush>
  </inkml:definitions>
  <inkml:trace contextRef="#ctx0" brushRef="#br0">0 103 24575,'0'2'0,"0"-1"0,0 0 0,1 1 0,-1-1 0,0 1 0,0-1 0,1 0 0,-1 1 0,0-1 0,1 0 0,-1 1 0,2 1 0,-2-3 0,0 1 0,0-1 0,0 0 0,0 0 0,1 0 0,-1 0 0,0 0 0,0 0 0,0 0 0,0 0 0,0 1 0,0-1 0,0 0 0,0 0 0,1 0 0,-1 0 0,0 0 0,0 0 0,0 0 0,0 0 0,0 0 0,0 0 0,1 0 0,-1 0 0,0 0 0,0 0 0,0 0 0,0 0 0,0 0 0,0 0 0,0 0 0,1 0 0,-1 0 0,0-1 0,0 1 0,4-10 0,-3 1 0,1 0 0,0 0 0,1 1 0,-1-1 0,2 1 0,-1 0 0,8-15 0,-9 20 0,-1 1 0,1 0 0,-1-1 0,1 1 0,0 0 0,0 0 0,0 1 0,0-1 0,0 0 0,0 1 0,0-1 0,0 1 0,0 0 0,1 0 0,-1 0 0,0 0 0,0 1 0,1-1 0,-1 1 0,1 0 0,-1 0 0,0 0 0,1 0 0,-1 0 0,1 0 0,-1 1 0,4 1 0,-1 1-114,-1-1 1,1 1-1,-1 1 0,1-1 0,-1 1 1,0 0-1,0 0 0,0 1 0,-1 0 1,1-1-1,5 11 0,-3-3-6712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19"/>
    </inkml:context>
    <inkml:brush xml:id="br0">
      <inkml:brushProperty name="width" value="0.05" units="cm"/>
      <inkml:brushProperty name="height" value="0.05" units="cm"/>
      <inkml:brushProperty name="color" value="#33CCFF"/>
    </inkml:brush>
  </inkml:definitions>
  <inkml:trace contextRef="#ctx0" brushRef="#br0">257 0 24575,'-4'1'0,"-1"-1"0,1 0 0,-1 1 0,1 0 0,0 1 0,-1-1 0,1 1 0,-7 4 0,10-5 0,-1 0 0,0 0 0,1 1 0,-1-1 0,0 1 0,1-1 0,-1 1 0,1 0 0,0 0 0,0-1 0,-1 1 0,1 1 0,0-1 0,0 0 0,0 0 0,0 0 0,1 1 0,-1-1 0,1 0 0,-1 1 0,0 4 0,1-6 0,0 1 0,0-1 0,0 1 0,1-1 0,-1 0 0,0 1 0,1-1 0,-1 0 0,0 1 0,1-1 0,-1 0 0,1 0 0,0 1 0,-1-1 0,1 0 0,0 0 0,-1 0 0,1 0 0,0 0 0,0 0 0,0-1 0,0 1 0,0 0 0,0 0 0,0-1 0,0 1 0,0-1 0,0 1 0,1 0 0,3 1 0,1 0 0,-1-1 0,1 1 0,7 0 0,-8-2 0,0 0 0,0 0 0,-1 0 0,1-1 0,0 0 0,-1 0 0,1-1 0,0 1 0,7-6 0,-4 2 0,0 0 0,-1-1 0,0-1 0,8-8 0,-10 11 0,-3 5 0,-5 11 0,2-9 0,-93 332 0,88-311 0,1-4 0,0 0 0,-1 0 0,-1-1 0,-10 23 0,15-39 0,0 0 0,0-1 0,0 1 0,0 0 0,0-1 0,-1 0 0,1 1 0,0-1 0,-1 0 0,1-1 0,-1 1 0,0 0 0,1-1 0,-1 0 0,0 0 0,0 0 0,0 0 0,0-1 0,0 1 0,0-1 0,1 0 0,-1 0 0,-4-1 0,-6-1 0,0-1 0,1 0 0,-23-11 0,32 13 0,-3-2 0,0 1 0,0-1 0,1-1 0,-1 0 0,1 0 0,-8-7 0,12 10 0,-1 0 0,1-1 0,0 1 0,0-1 0,0 1 0,0-1 0,0 1 0,0-1 0,0 0 0,1 0 0,-1 0 0,0 1 0,1-1 0,-1 0 0,1 0 0,0 0 0,-1 0 0,1 0 0,0 0 0,0 0 0,0 0 0,0 0 0,0 0 0,0 0 0,1 0 0,-1 0 0,0 0 0,1 0 0,0 0 0,0-3 0,13-24-1365,3 1-5461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20"/>
    </inkml:context>
    <inkml:brush xml:id="br0">
      <inkml:brushProperty name="width" value="0.05" units="cm"/>
      <inkml:brushProperty name="height" value="0.05" units="cm"/>
      <inkml:brushProperty name="color" value="#33CCFF"/>
    </inkml:brush>
  </inkml:definitions>
  <inkml:trace contextRef="#ctx0" brushRef="#br0">30 0 24575,'0'6'0,"0"15"0,0 11 0,-2 5 0,-1 4 0,0-1 0,1-5 0,1-3 0,0-4 0,-2-1 0,0-3 0,0-2 0,-1-5 0,-1-5-8191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21"/>
    </inkml:context>
    <inkml:brush xml:id="br0">
      <inkml:brushProperty name="width" value="0.05" units="cm"/>
      <inkml:brushProperty name="height" value="0.05" units="cm"/>
      <inkml:brushProperty name="color" value="#33CCFF"/>
    </inkml:brush>
  </inkml:definitions>
  <inkml:trace contextRef="#ctx0" brushRef="#br0">0 98 24575,'24'1'0,"28"-2"0,-51 1 0,0 0 0,1-1 0,-1 1 0,0 0 0,1-1 0,-1 1 0,0-1 0,0 1 0,1-1 0,-1 0 0,0 0 0,0 0 0,0 0 0,0 0 0,0 0 0,0 0 0,0 0 0,0 0 0,0-1 0,0 1 0,-1-1 0,2-2 0,-1 2 0,0 0 0,-1 0 0,1-1 0,-1 1 0,1-1 0,-1 1 0,0-1 0,0 1 0,0 0 0,0-1 0,0 1 0,0-1 0,-1 1 0,0-4 0,1 4 0,-1 0 0,1 0 0,-1-1 0,0 1 0,0 0 0,0 0 0,0 0 0,0 0 0,0 0 0,0 1 0,0-1 0,-1 0 0,1 1 0,-3-3 0,3 3 0,0 0 0,0 0 0,0 1 0,-1-1 0,1 1 0,0-1 0,0 1 0,-1 0 0,1 0 0,0-1 0,0 1 0,-1 0 0,1 0 0,0 1 0,0-1 0,-1 0 0,1 0 0,0 1 0,0-1 0,-1 1 0,1-1 0,0 1 0,-2 1 0,0 1 0,0 0 0,0 0 0,0 0 0,0 0 0,1 1 0,-1 0 0,1-1 0,-1 1 0,1 1 0,0-1 0,0 0 0,1 0 0,-1 1 0,1-1 0,-1 1 0,1 0 0,0 0 0,0 7 0,-2 9 0,2 0 0,1 41 0,0-56 0,0 4 0,0-1 0,1 1 0,0-1 0,0 1 0,5 17 0,-5-25 0,0 1 0,-1-1 0,2 1 0,-1-1 0,0 0 0,0 1 0,0-1 0,1 0 0,-1 0 0,1 0 0,0 0 0,-1-1 0,1 1 0,0 0 0,0-1 0,0 0 0,-1 1 0,1-1 0,0 0 0,0 0 0,1-1 0,-1 1 0,0 0 0,0-1 0,3 1 0,85-1 41,-50-2-1447,-18 2-5420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26.439"/>
    </inkml:context>
    <inkml:brush xml:id="br0">
      <inkml:brushProperty name="width" value="0.05" units="cm"/>
      <inkml:brushProperty name="height" value="0.05" units="cm"/>
      <inkml:brushProperty name="color" value="#FFC114"/>
    </inkml:brush>
  </inkml:definitions>
  <inkml:trace contextRef="#ctx0" brushRef="#br0">9 0 24575,'-1'3'0,"0"-1"0,0 1 0,0-1 0,0 1 0,1-1 0,-1 1 0,1 0 0,-1-1 0,1 1 0,0 0 0,0 0 0,0 4 0,0 3 0,-2 182 0,14 0 0,-4-73 0,-6-4-1365,-2-100-5461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3.382"/>
    </inkml:context>
    <inkml:brush xml:id="br0">
      <inkml:brushProperty name="width" value="0.05" units="cm"/>
      <inkml:brushProperty name="height" value="0.05" units="cm"/>
      <inkml:brushProperty name="color" value="#00A0D7"/>
    </inkml:brush>
  </inkml:definitions>
  <inkml:trace contextRef="#ctx0" brushRef="#br0">0 0 24575,'0'6'0,"8"1"0,7 6 0,4 0 0,7-2 0,3-3 0,1-3 0,-1-2 0,2-1 0,1-2 0,-3 0 0,-1-1 0,-1 0 0,-2 1 0,-2 0 0,1-1 0,-1 1 0,-4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4.157"/>
    </inkml:context>
    <inkml:brush xml:id="br0">
      <inkml:brushProperty name="width" value="0.05" units="cm"/>
      <inkml:brushProperty name="height" value="0.05" units="cm"/>
      <inkml:brushProperty name="color" value="#00A0D7"/>
    </inkml:brush>
  </inkml:definitions>
  <inkml:trace contextRef="#ctx0" brushRef="#br0">24 1 24575,'0'5'0,"0"8"0,0 7 0,0 5 0,0 5 0,0 2 0,0 7 0,0 2 0,0 0 0,0 4 0,-4 0 0,-1-2 0,0 2 0,1 0 0,2 2 0,0 0 0,1-3 0,1-9-8191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5.230"/>
    </inkml:context>
    <inkml:brush xml:id="br0">
      <inkml:brushProperty name="width" value="0.05" units="cm"/>
      <inkml:brushProperty name="height" value="0.05" units="cm"/>
      <inkml:brushProperty name="color" value="#00A0D7"/>
    </inkml:brush>
  </inkml:definitions>
  <inkml:trace contextRef="#ctx0" brushRef="#br0">75 232 24575,'0'2'0,"1"-1"0,-1 1 0,1-1 0,-1 1 0,1-1 0,-1 0 0,1 1 0,0-1 0,-1 0 0,1 0 0,0 0 0,0 0 0,0 0 0,-1 0 0,1 0 0,0 0 0,0 0 0,0 0 0,0-1 0,0 1 0,0 0 0,0-1 0,0 0 0,0 1 0,1-1 0,-1 0 0,2 1 0,36 5 0,-35-6 0,2 0 0,1 0 0,0-1 0,0 0 0,-1 0 0,1-1 0,0 0 0,-1-1 0,1 0 0,-1-1 0,0 0 0,0 0 0,0 0 0,0-1 0,8-9 0,-11 10 0,0 0 0,0 0 0,0 0 0,0-1 0,0 1 0,0-1 0,-1 0 0,0 0 0,0 0 0,0-1 0,0 1 0,0-1 0,-1 1 0,0-1 0,0 0 0,0 0 0,0 0 0,-1 0 0,1 0 0,-1 0 0,0 0 0,0 0 0,-1 0 0,-1-8 0,2 10 0,-1 0 0,0 0 0,0 0 0,-1 0 0,1 0 0,0 1 0,-1-1 0,0 1 0,0-1 0,0 1 0,0 0 0,0 0 0,0 0 0,0 0 0,-1 0 0,1 1 0,-1-1 0,1 1 0,-1 0 0,0 0 0,1 1 0,-1-1 0,0 1 0,0 0 0,0 0 0,0 0 0,0 0 0,0 1 0,-5 0 0,2-1 0,0 2 0,0-1 0,0 1 0,0 0 0,0 1 0,0 0 0,1 0 0,-1 1 0,0 0 0,1 0 0,-1 1 0,1 0 0,0 0 0,-6 7 0,-5 11 0,1 1 0,1 1 0,1 0 0,-22 52 0,31-65 0,0 1 0,0-1 0,1 1 0,0-1 0,1 1 0,-1 0 0,2 1 0,-2 15 0,2-2 0,1 0 0,3 49 0,-3-72 0,1 1 0,-1-1 0,1 1 0,0-1 0,-1 0 0,1 1 0,0-1 0,1 0 0,-1 0 0,0 0 0,1 0 0,-1 0 0,1 0 0,-1 0 0,1-1 0,0 1 0,0-1 0,0 0 0,0 0 0,0 0 0,0 0 0,0 0 0,1-1 0,-1 1 0,0-1 0,1 0 0,-1 0 0,1 0 0,3 0 0,8 1 0,0 0 0,0-1 0,0-2 0,19-2 0,-2 0 0,124-1-1365,-133 4-5461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6.532"/>
    </inkml:context>
    <inkml:brush xml:id="br0">
      <inkml:brushProperty name="width" value="0.05" units="cm"/>
      <inkml:brushProperty name="height" value="0.05" units="cm"/>
      <inkml:brushProperty name="color" value="#00A0D7"/>
    </inkml:brush>
  </inkml:definitions>
  <inkml:trace contextRef="#ctx0" brushRef="#br0">225 1 24575,'-15'0'0,"0"0"0,0 2 0,-25 6 0,34-5 0,-1 0 0,1 0 0,-1 1 0,1 0 0,0 1 0,0 0 0,0 0 0,1 1 0,-1 0 0,-6 9 0,3-2 0,0 0 0,1 1 0,-14 30 0,19-38 0,1-1 0,0 1 0,0 0 0,0 0 0,0 0 0,1 1 0,-1-1 0,1 1 0,0-1 0,1 1 0,-1-1 0,1 1 0,0-1 0,1 8 0,-1-12 0,0 0 0,0 0 0,1 0 0,-1 0 0,1 0 0,0 0 0,-1 0 0,1 0 0,0 0 0,0-1 0,0 1 0,0 0 0,0-1 0,0 1 0,0-1 0,0 1 0,0-1 0,0 0 0,1 0 0,2 2 0,-1-1 0,0-1 0,0 1 0,1-1 0,-1-1 0,0 1 0,1 0 0,-1-1 0,0 0 0,5-1 0,3-1 0,0 0 0,0-1 0,0-1 0,17-10 0,-19 8 0,-1 0 0,0-1 0,-1 0 0,1 0 0,-1-1 0,0-1 0,0 0 0,-1 0 0,0-1 0,0 0 0,8-18 0,-12 24 0,0 1 0,-1 1 0,1-1 0,-1 0 0,1 1 0,0 0 0,0-1 0,-1 1 0,1 0 0,0 0 0,1 0 0,-1 1 0,0-1 0,0 1 0,0 0 0,1 0 0,-1 0 0,1 0 0,-1 0 0,0 1 0,4-1 0,-2 2 0,0-1 0,-1 1 0,1 1 0,0-1 0,0 1 0,-1-1 0,1 2 0,-1-1 0,1 0 0,-1 1 0,6 6 0,2 4 0,0 0 0,-1 2 0,0 0 0,0 0 0,14 32 0,-18-33-97,-1-1-1,0 1 1,0 1-1,-1-1 1,0 1-1,-1 0 1,0 0-1,-1 0 1,0 1-1,-1-1 1,0 1-1,-1-1 0,-1 20 1,1-7-6729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7.758"/>
    </inkml:context>
    <inkml:brush xml:id="br0">
      <inkml:brushProperty name="width" value="0.05" units="cm"/>
      <inkml:brushProperty name="height" value="0.05" units="cm"/>
      <inkml:brushProperty name="color" value="#00A0D7"/>
    </inkml:brush>
  </inkml:definitions>
  <inkml:trace contextRef="#ctx0" brushRef="#br0">0 38 24575,'2'1'0,"-1"-1"0,1 1 0,-1-1 0,1 1 0,-1 0 0,1 0 0,-1 0 0,1 0 0,-1 0 0,0 0 0,1 1 0,-1-1 0,0 1 0,0-1 0,0 1 0,0-1 0,0 1 0,0 0 0,0 0 0,0 0 0,0 0 0,0 0 0,-1 0 0,1 0 0,0 4 0,12 66 0,-9-47 0,17 138 0,-10-209 0,-10 40 0,4-27 0,13-56 0,-16 80 0,1 0 0,0 0 0,0 0 0,0 0 0,1 1 0,0 0 0,0 0 0,1 0 0,0 1 0,9-11 0,-12 15 0,1 1 0,0 0 0,0 0 0,0 0 0,0 0 0,0 1 0,0 0 0,0 0 0,1 0 0,-1 0 0,0 1 0,0-1 0,0 1 0,1 0 0,-1 1 0,0-1 0,0 1 0,1 0 0,-1 0 0,0 0 0,0 1 0,0 0 0,0-1 0,0 1 0,0 1 0,4 4 0,5 4 0,0 1 0,-1 1 0,0 0 0,15 25 0,-20-27 0,0 1 0,-1 0 0,1 0 0,-2 0 0,1 1 0,4 23 0,-1-9 0,-8-26 0,0 0 0,0-1 0,0 1 0,0 0 0,0 0 0,1-1 0,-1 1 0,0 0 0,0-1 0,0 1 0,1 0 0,-1-1 0,0 1 0,1 0 0,-1-1 0,0 1 0,1-1 0,-1 1 0,1-1 0,-1 1 0,0-1 0,1 1 0,-1-1 0,1 0 0,-1 1 0,1-1 0,-1 0 0,1 0 0,-1 1 0,1-1 0,0 0 0,-1 0 0,1 0 0,-1 0 0,1 0 0,-1 0 0,1 0 0,-1 0 0,1 0 0,-1 0 0,1-1 0,-1 1 0,1 0 0,-1 0 0,1-1 0,-1 1 0,1 0 0,-1-1 0,1 1 0,-1-1 0,1 1 0,-1-1 0,0 1 0,1-1 0,-1 0 0,0 1 0,1-1 0,-1 1 0,0-1 0,1 0 0,-1 1 0,0-1 0,0 0 0,1-1 0,20-58 0,-16 46 0,3-9 0,0 1 0,1 0 0,1 1 0,1 1 0,0 0 0,17-23 0,-25 39 0,0-1 0,1 1 0,-1 1 0,1-1 0,0 0 0,0 1 0,0 0 0,0 1 0,0-1 0,0 1 0,1 0 0,-1 1 0,1-1 0,-1 1 0,1 0 0,-1 1 0,1-1 0,-1 1 0,1 1 0,-1-1 0,1 1 0,-1 0 0,1 1 0,-1-1 0,0 1 0,1 0 0,-1 1 0,0 0 0,0 0 0,4 4 0,1 0-57,0 1 0,-1 0 1,0 1-1,-1 0 0,1 1 0,-1 0 0,-1 0 0,1 1 0,-1 1 0,0-1 1,-1 1-1,0 1 0,-1-1 0,1 1 0,-2 0 0,1 1 0,-1-1 0,-1 1 0,0 0 1,0 0-1,-1 0 0,0 0 0,-1 21 0,-1-2-6769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8.873"/>
    </inkml:context>
    <inkml:brush xml:id="br0">
      <inkml:brushProperty name="width" value="0.05" units="cm"/>
      <inkml:brushProperty name="height" value="0.05" units="cm"/>
      <inkml:brushProperty name="color" value="#00A0D7"/>
    </inkml:brush>
  </inkml:definitions>
  <inkml:trace contextRef="#ctx0" brushRef="#br0">14 1 24575,'0'22'0,"0"18"0,0 20 0,0 10 0,0-2 0,0-6 0,0-3 0,-4-5 0,-1-8 0,0-10-8191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4.028"/>
    </inkml:context>
    <inkml:brush xml:id="br0">
      <inkml:brushProperty name="width" value="0.05" units="cm"/>
      <inkml:brushProperty name="height" value="0.05" units="cm"/>
      <inkml:brushProperty name="color" value="#E71224"/>
    </inkml:brush>
  </inkml:definitions>
  <inkml:trace contextRef="#ctx0" brushRef="#br0">0 13 24575,'545'0'0,"-535"0"-117,-7 1 33,1-1 1,-1 1 0,0-1 0,1 0 0,-1 0 0,0-1-1,1 0 1,-1 0 0,0 0 0,0 0 0,0 0-1,1-1 1,-1 0 0,4-3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4.443"/>
    </inkml:context>
    <inkml:brush xml:id="br0">
      <inkml:brushProperty name="width" value="0.05" units="cm"/>
      <inkml:brushProperty name="height" value="0.05" units="cm"/>
      <inkml:brushProperty name="color" value="#E71224"/>
    </inkml:brush>
  </inkml:definitions>
  <inkml:trace contextRef="#ctx0" brushRef="#br0">0 1 24575,'0'5'0,"0"14"0,0 8 0,0 11 0,0 10 0,0 8 0,0 5 0,0-1 0,0-6 0,0-7 0,4-5 0,2-11-8191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5.244"/>
    </inkml:context>
    <inkml:brush xml:id="br0">
      <inkml:brushProperty name="width" value="0.05" units="cm"/>
      <inkml:brushProperty name="height" value="0.05" units="cm"/>
      <inkml:brushProperty name="color" value="#E71224"/>
    </inkml:brush>
  </inkml:definitions>
  <inkml:trace contextRef="#ctx0" brushRef="#br0">52 315 24575,'8'-1'0,"0"1"0,0-1 0,0-1 0,1 0 0,-2-1 0,1 0 0,0 0 0,0-1 0,-1-1 0,1 0 0,-1 0 0,11-11 0,-14 11 0,1 0 0,-1 0 0,0-1 0,-1 1 0,1-1 0,-1-1 0,1 1 0,-1-1 0,-1 1 0,1-1 0,-1 0 0,1-1 0,-2 1 0,1 0 0,0-1 0,-1 0 0,0 1 0,0-1 0,-1-10 0,0 12 0,-1 1 0,0-1 0,0 0 0,0 1 0,0-1 0,-1 1 0,1-1 0,-1 1 0,0 0 0,0 0 0,-1 0 0,1 0 0,-1 1 0,0-1 0,0 1 0,0 0 0,0 0 0,0 1 0,0-1 0,-1 1 0,1 0 0,-1 0 0,0 1 0,0-1 0,0 1 0,0 0 0,0 1 0,0-1 0,0 1 0,0 0 0,0 1 0,0-1 0,0 1 0,-1 0 0,1 1 0,0 0 0,0-1 0,-7 4 0,5 0 0,0 1 0,1 0 0,-1 0 0,1 0 0,0 1 0,0 0 0,1 1 0,-1 0 0,1 0 0,0 0 0,0 0 0,0 1 0,1 0 0,0 0 0,0 0 0,1 1 0,-1-1 0,1 1 0,-1 10 0,-1 3 0,2 0 0,0 0 0,0 0 0,1 1 0,1-1 0,4 40 0,-3-57 3,-1 0 0,1-1-1,0 1 1,0 0 0,1-1 0,-1 1-1,0-1 1,1 0 0,0 0-1,0 0 1,0 0 0,0 0 0,0 0-1,1-1 1,-1 1 0,1-1-1,0 0 1,-1 0 0,1-1 0,0 1-1,0-1 1,0 0 0,1 0-1,-1 0 1,0-1 0,0 1 0,1-1-1,4 1 1,10 1-123,0 0 0,0-1 1,0-2-1,22-3 0,-12 1-725,2 1-5981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6.097"/>
    </inkml:context>
    <inkml:brush xml:id="br0">
      <inkml:brushProperty name="width" value="0.05" units="cm"/>
      <inkml:brushProperty name="height" value="0.05" units="cm"/>
      <inkml:brushProperty name="color" value="#E71224"/>
    </inkml:brush>
  </inkml:definitions>
  <inkml:trace contextRef="#ctx0" brushRef="#br0">98 1 24575,'-5'1'0,"1"-1"0,-1 2 0,1-1 0,0 1 0,0 0 0,0 0 0,0 1 0,0-1 0,0 1 0,0 1 0,0-1 0,1 1 0,-1 0 0,1 0 0,0 0 0,0 1 0,0-1 0,0 1 0,1 0 0,-1 0 0,1 1 0,0-1 0,-2 7 0,2-7 0,0 0 0,1 0 0,-1 0 0,1 1 0,0-1 0,0 1 0,0-1 0,0 1 0,1 0 0,0 0 0,-1-1 0,2 1 0,-1 0 0,0-1 0,1 1 0,0 0 0,0-1 0,0 1 0,0-1 0,1 1 0,-1-1 0,1 0 0,0 0 0,0 0 0,3 5 0,-3-7 0,0 0 0,-1-1 0,1 1 0,0-1 0,0 0 0,0 0 0,0 0 0,0 0 0,0 0 0,1-1 0,-1 1 0,0-1 0,1 0 0,-1 0 0,1 0 0,-1 0 0,1-1 0,-1 0 0,1 1 0,-1-1 0,1 0 0,-1-1 0,1 1 0,-1-1 0,0 1 0,1-1 0,-1 0 0,1 0 0,-1 0 0,0-1 0,1 1 0,-1-1 0,0 0 0,2-2 0,1-2 0,0 0 0,0 0 0,0 0 0,0-1 0,-1 0 0,0-1 0,0 1 0,0-1 0,-1 0 0,0 0 0,4-15 0,-3 8 0,-3 7 0,1 0 0,0 1 0,0-1 0,1 1 0,4-11 0,-7 17 0,1 0 0,-1 1 0,0-1 0,1 1 0,-1-1 0,1 0 0,-1 1 0,1-1 0,-1 1 0,1-1 0,-1 1 0,1 0 0,-1-1 0,1 1 0,-1 0 0,1-1 0,0 1 0,-1 0 0,1 0 0,-1 0 0,1 0 0,0 0 0,0 0 0,1 1 0,-1-1 0,0 1 0,0 0 0,0 0 0,0 0 0,1 0 0,-1 0 0,0 1 0,0-1 0,-1 0 0,1 1 0,0-1 0,0 1 0,0-1 0,0 4 0,24 66 100,-10-24-1565,-1-9-5361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27.070"/>
    </inkml:context>
    <inkml:brush xml:id="br0">
      <inkml:brushProperty name="width" value="0.05" units="cm"/>
      <inkml:brushProperty name="height" value="0.05" units="cm"/>
      <inkml:brushProperty name="color" value="#FFC114"/>
    </inkml:brush>
  </inkml:definitions>
  <inkml:trace contextRef="#ctx0" brushRef="#br0">75 76 24575,'-4'0'0,"0"0"0,0 0 0,0 0 0,0 1 0,0 0 0,0 0 0,-5 3 0,7-3 0,0 1 0,0-1 0,0 1 0,0-1 0,0 1 0,0 0 0,1 0 0,-1 0 0,1 1 0,-1-1 0,1 0 0,0 1 0,-1-1 0,0 5 0,0-2 0,0 1 0,0-1 0,1 0 0,0 1 0,0-1 0,0 1 0,0-1 0,1 1 0,-1 0 0,1-1 0,0 1 0,1 0 0,-1-1 0,1 1 0,0-1 0,0 1 0,0-1 0,0 1 0,1-1 0,0 0 0,0 0 0,0 0 0,0 0 0,1 0 0,-1-1 0,1 1 0,0-1 0,0 0 0,0 0 0,1 0 0,3 3 0,3 1 0,1 1 0,0-2 0,0 0 0,1 0 0,0-1 0,0-1 0,0-1 0,20 5 0,-27-9 0,0 0 0,-1-1 0,1 1 0,-1-1 0,1 0 0,-1-1 0,1 1 0,-1-1 0,0 0 0,1-1 0,-1 1 0,0-1 0,0 0 0,0 0 0,-1-1 0,1 1 0,-1-1 0,1 0 0,3-6 0,-2 2 0,0 0 0,0 0 0,-1 0 0,0-1 0,0 0 0,0 0 0,-1 0 0,0 0 0,-1-1 0,3-14 0,-4 17 0,0 1 0,-1-1 0,0 0 0,1 0 0,-2 0 0,1 0 0,-1 0 0,0 0 0,0 1 0,0-1 0,-1 0 0,-2-9 0,2 12 0,0-1 0,-1 1 0,1 0 0,0 0 0,-1 0 0,0 0 0,1 1 0,-1-1 0,-1 1 0,1 0 0,0 0 0,0 0 0,-1 1 0,1 0 0,-1 0 0,0 0 0,-5-2 0,-59-19-1365,56 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7.201"/>
    </inkml:context>
    <inkml:brush xml:id="br0">
      <inkml:brushProperty name="width" value="0.05" units="cm"/>
      <inkml:brushProperty name="height" value="0.05" units="cm"/>
      <inkml:brushProperty name="color" value="#E71224"/>
    </inkml:brush>
  </inkml:definitions>
  <inkml:trace contextRef="#ctx0" brushRef="#br0">68 95 24575,'1'34'0,"0"-10"0,-1 0 0,-3 31 0,3-51 0,-1 1 0,1-1 0,-1 1 0,1-1 0,-1 0 0,0 0 0,-1 0 0,1 0 0,0 0 0,-1 0 0,0 0 0,1 0 0,-1-1 0,0 1 0,0-1 0,0 0 0,-1 0 0,-4 5 0,7-8 0,-1 1 0,0 0 0,1-1 0,-1 1 0,0-1 0,0 1 0,1-1 0,-1 1 0,0-1 0,0 0 0,0 0 0,1 0 0,-1 1 0,0-1 0,0 0 0,0 0 0,1-1 0,-1 1 0,0 0 0,0 0 0,0 0 0,1-1 0,-1 1 0,0-1 0,0 1 0,1-1 0,-1 1 0,0-1 0,0 0 0,-1-1 0,1 0 0,0-1 0,0 1 0,0 0 0,0-1 0,0 1 0,1-1 0,-1 1 0,1-1 0,-1 1 0,1-1 0,-1-3 0,0-2 0,1 0 0,-1 0 0,1-1 0,0 1 0,1 0 0,0 0 0,2-16 0,2 10 0,0 1 0,0 0 0,1 0 0,0 1 0,1 0 0,0 1 0,0-1 0,1 2 0,0 0 0,0 0 0,1 1 0,0 1 0,0 0 0,0 0 0,1 1 0,0 1 0,15-7 0,-23 12 0,1 0 0,-1 0 0,1 1 0,0-1 0,0 1 0,-1 0 0,1 0 0,0 0 0,0 1 0,-1-1 0,1 1 0,0 0 0,-1 0 0,1 0 0,-1 1 0,1-1 0,-1 1 0,1 0 0,3 3 0,-1 1 0,-1 1 0,0 0 0,1 0 0,-1 0 0,-1 1 0,5 10 0,19 36 0,-25-52 0,-1 0 0,1 1 0,0-1 0,0-1 0,0 1 0,0 0 0,0-1 0,0 1 0,1-1 0,-1 0 0,0 0 0,0 0 0,1 0 0,-1-1 0,0 1 0,1-1 0,-1 0 0,0 0 0,1 0 0,-1-1 0,0 1 0,1-1 0,-1 1 0,0-1 0,0 0 0,3-2 0,7-4 0,-1-1 0,0-1 0,20-20 0,3-2 0,-32 29 0,0 0 0,0 0 0,0 1 0,1-1 0,-1 1 0,0 0 0,1 0 0,-1 0 0,1 0 0,-1 1 0,1-1 0,-1 1 0,1 0 0,-1 0 0,1 0 0,-1 0 0,1 1 0,-1-1 0,1 1 0,-1 0 0,1 0 0,-1 0 0,0 1 0,1-1 0,-1 1 0,0 0 0,0 0 0,0 0 0,0 0 0,0 0 0,0 0 0,0 1 0,-1 0 0,1-1 0,0 1 0,-1 0 0,0 0 0,2 5 0,11 25 0,-2 1 0,0 1 0,-2 0 0,-1 1 0,10 61 0,-15-66-1365,-1-4-5461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8.509"/>
    </inkml:context>
    <inkml:brush xml:id="br0">
      <inkml:brushProperty name="width" value="0.05" units="cm"/>
      <inkml:brushProperty name="height" value="0.05" units="cm"/>
      <inkml:brushProperty name="color" value="#E71224"/>
    </inkml:brush>
  </inkml:definitions>
  <inkml:trace contextRef="#ctx0" brushRef="#br0">1 131 24575,'0'-5'0,"1"0"0,-1 0 0,1 1 0,0-1 0,0 1 0,1-1 0,-1 1 0,1 0 0,-1-1 0,1 1 0,0 0 0,0 1 0,0-1 0,0 0 0,1 1 0,-1 0 0,1 0 0,0 0 0,-1 0 0,1 0 0,0 1 0,0 0 0,5-3 0,3-2 0,0 0 0,0 1 0,1 1 0,-1 1 0,17-4 0,-23 7 0,0 1 0,0-1 0,0 1 0,-1 0 0,1 1 0,0-1 0,0 1 0,0 1 0,0-1 0,-1 1 0,1 1 0,0-1 0,-1 1 0,0 0 0,8 6 0,-7-3 0,1 1 0,-1 0 0,0 0 0,-1 0 0,1 1 0,-1-1 0,0 2 0,0-1 0,5 18 0,-1-1 0,-2 1 0,0 1 0,-1 0 0,-2 0 0,1 0 0,-2 0 0,0 29 0,-2-45 0,1 1 0,-2-1 0,1 1 0,-1-1 0,-1 0 0,-2 13 0,3-21 0,0 1 0,0 0 0,0-1 0,-1 1 0,1-1 0,-1 1 0,0-1 0,1 0 0,-1 0 0,0 0 0,-1-1 0,1 1 0,0-1 0,0 1 0,-1-1 0,1 0 0,-1 0 0,0-1 0,1 1 0,-5 1 0,-21 7 0,-39 7 0,23-6 0,129-6 0,161-6-1365,-225 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6:42.184"/>
    </inkml:context>
    <inkml:brush xml:id="br0">
      <inkml:brushProperty name="width" value="0.035" units="cm"/>
      <inkml:brushProperty name="height" value="0.035" units="cm"/>
    </inkml:brush>
  </inkml:definitions>
  <inkml:trace contextRef="#ctx0" brushRef="#br0">0 208 24575,'25'55'0,"14"63"0,-5-14 0,-28-92 0,-6-12 0,0 0 0,0 0 0,0 0 0,0 0 0,0 0 0,0 0 0,0 0 0,0 0 0,0 0 0,0 1 0,0-1 0,0 0 0,0 0 0,0 0 0,0 0 0,1 0 0,-1 0 0,0 0 0,0 0 0,0 0 0,0 0 0,0 0 0,0 0 0,0 0 0,0 0 0,0 0 0,1 0 0,-1 0 0,0 0 0,0 0 0,0 0 0,0 0 0,0 0 0,0 0 0,0 0 0,0 0 0,1 0 0,-1 0 0,0 0 0,0 0 0,0 0 0,0 0 0,0 0 0,0 0 0,0 0 0,1 0 0,-1 0 0,0 0 0,0 0 0,0 0 0,0 0 0,0 0 0,0 0 0,0 0 0,0 0 0,0 0 0,0-1 0,5-17 0,-5-15 0,-11-57 0,5 53 0,0-46 0,7 79 0,-1 0 0,1 0 0,1 0 0,-1 0 0,1 0 0,0 0 0,0 0 0,0 0 0,1 1 0,0-1 0,0 1 0,1-1 0,0 1 0,-1 0 0,2 0 0,-1 0 0,0 0 0,1 0 0,0 1 0,0-1 0,0 1 0,0 0 0,1 0 0,-1 0 0,1 1 0,0-1 0,0 1 0,-1 0 0,2 0 0,-1 0 0,0 0 0,0 1 0,0 0 0,0 0 0,7 0 0,-6 1 0,0 0 0,0 0 0,0 0 0,0 0 0,0 1 0,-1 0 0,1 0 0,-1 0 0,0 1 0,0-1 0,0 1 0,0 0 0,-1 0 0,0 0 0,0 1 0,0-1 0,7 8 0,-6-6 0,-1 1 0,0 0 0,0 0 0,0 1 0,-1-1 0,-1 0 0,0 1 0,0 0 0,-1-1 0,0 1 0,0 11 0,-3 5 0,0-15 0,1-15 0,-1-7 0,1-151 0,2 156 0,-1 1 0,2 0 0,0 0 0,1-1 0,0 1 0,0 1 0,1-1 0,12-13 0,-14 18 0,0 0 0,0 1 0,0-1 0,0 0 0,1 1 0,0-1 0,0 1 0,0 0 0,0-1 0,0 2 0,1-1 0,-1 0 0,1 0 0,0 1 0,-1 0 0,1-1 0,0 1 0,1 0 0,-1 1 0,0-1 0,0 1 0,0-1 0,11 1 0,-9 1 0,-1 0 0,1 1 0,-1-1 0,1 1 0,-1-1 0,0 1 0,0 1 0,0-1 0,-1 0 0,1 1 0,7 5 0,5 3 0,30 23 0,21 28-1365,-43-35-5461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6:42.882"/>
    </inkml:context>
    <inkml:brush xml:id="br0">
      <inkml:brushProperty name="width" value="0.035" units="cm"/>
      <inkml:brushProperty name="height" value="0.035" units="cm"/>
    </inkml:brush>
  </inkml:definitions>
  <inkml:trace contextRef="#ctx0" brushRef="#br0">206 30 24575,'-8'0'0,"1"-1"0,1 1 0,-1 0 0,0 0 0,0 0 0,1 1 0,-1 0 0,1 0 0,-1 0 0,1 0 0,-1 1 0,1-1 0,0 1 0,-9 4 0,6-2 0,2 0 0,-1 1 0,1 0 0,0 0 0,0 0 0,1 0 0,0 1 0,0 0 0,1-1 0,0 1 0,-7 13 0,10-13 0,-1-1 0,1 1 0,0-1 0,1 1 0,-1 0 0,2 0 0,-1-1 0,2 1 0,-1 0 0,1 0 0,0-1 0,1 1 0,0 0 0,5 8 0,-6-12 0,1 1 0,0-1 0,0 0 0,0 0 0,0 0 0,0 0 0,1 0 0,0 0 0,-1 0 0,1 0 0,0-1 0,0 1 0,0-1 0,1 1 0,5 1 0,-2-1 0,-1-1 0,1 0 0,0 0 0,0 0 0,0 0 0,0-1 0,0 1 0,8-1 0,3-1 0,0-1 0,1 0 0,-1 0 0,-1-1 0,32-8 0,-29 5 0,0-1 0,-1 0 0,0 0 0,-1-1 0,-1-1 0,1 0 0,-2-1 0,0 0 0,-1-1 0,-1 0 0,18-17 0,-26 21 0,-1 0 0,0 1 0,0-2 0,-1 1 0,3-10 0,-5 13 0,-1-1 0,0 1 0,0 0 0,-1 0 0,1 0 0,-2-1 0,1 1 0,-1 0 0,0 0 0,-3-8 0,4 12 0,0 0 0,0 0 0,0 0 0,0 0 0,0-1 0,0 1 0,0 0 0,0 0 0,0 0 0,0 0 0,0 0 0,0-1 0,0 1 0,0 0 0,0 0 0,0 0 0,0 0 0,0 0 0,0 0 0,-1 0 0,1-1 0,0 1 0,0 0 0,0 0 0,0 0 0,0 0 0,-1 0 0,1 0 0,0 0 0,0 0 0,0 0 0,0 0 0,-1 0 0,1 0 0,0-1 0,0 1 0,0 0 0,-1 0 0,1 0 0,0 0 0,0 0 0,0 0 0,-1 0 0,1 0 0,0 0 0,0 0 0,0 0 0,-1 1 0,1-1 0,0 0 0,-6 8 0,-1 16 0,4-1 0,2 1 0,1-1 0,2 1 0,1-1 0,2 1 0,2-1 0,1 0 0,23 41 0,-29-60 0,0-1 0,0 0 0,0 0 0,1 1 0,0-1 0,0 0 0,0 0 0,1-1 0,3 4 0,-6-6-32,0 0 1,-1 1-1,1-1 0,-1 0 0,1 0 1,0 0-1,-1 0 0,1 0 0,-1 0 1,1 0-1,0 1 0,-1-1 0,1 0 1,0 0-1,-1-1 0,1 1 0,-1 0 1,1 0-1,0 0 0,-1 0 0,1 0 1,-1 0-1,1-1 0,0 1 0,-1 0 1,1 0-1,-1 0 0,1-1 0,-1 1 1,1 0-1,-1-1 0,0 1 0,1 0 1,-1 0-1,1-1 0,-1 1 0,0-1 1,0 1-1,1 0 0,-1-1 0,0 1 1,1-1-1,8-11-6794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6:43.721"/>
    </inkml:context>
    <inkml:brush xml:id="br0">
      <inkml:brushProperty name="width" value="0.035" units="cm"/>
      <inkml:brushProperty name="height" value="0.035" units="cm"/>
    </inkml:brush>
  </inkml:definitions>
  <inkml:trace contextRef="#ctx0" brushRef="#br0">283 9 24575,'0'-1'0,"0"1"0,-1-1 0,1 1 0,0 0 0,0-1 0,-1 1 0,1-1 0,0 1 0,-1 0 0,1-1 0,-1 1 0,1 0 0,-1-1 0,1 1 0,-1 0 0,1-1 0,-1 1 0,1 0 0,-1 0 0,0-1 0,1 1 0,-1 0 0,1 0 0,-1 0 0,0-1 0,1 1 0,-1 0 0,0 0 0,0 0 0,1 0 0,-1 0 0,0 0 0,0 0 0,-26 1 0,15 1 0,0 0 0,1 0 0,-1 0 0,1 1 0,0 1 0,0-1 0,1 1 0,-1 0 0,1 1 0,-13 7 0,11-5 0,0 1 0,1-1 0,0 1 0,1 0 0,1 1 0,0 0 0,-10 13 0,17-19 0,0-1 0,1 1 0,-1 0 0,1 0 0,0-1 0,1 1 0,-1 0 0,1 0 0,0-1 0,0 5 0,0-7 0,0 1 0,0 0 0,0-1 0,1 1 0,-1 0 0,1-1 0,-1 1 0,0 0 0,1-1 0,-1 1 0,1-1 0,0 1 0,-1-1 0,1 1 0,0 0 0,0-1 0,-1 0 0,1 1 0,0-1 0,0 1 0,0-1 0,0 0 0,0 1 0,0-1 0,0 0 0,0 0 0,0 1 0,0-1 0,0 0 0,0 0 0,0 0 0,0 0 0,0 0 0,0 0 0,0 0 0,0 0 0,0 0 0,0 0 0,0 0 0,0-1 0,0 1 0,0 0 0,0 0 0,1-1 0,6-1 0,0 0 0,0 0 0,-1 0 0,0-1 0,0 0 0,12-6 0,41-26 0,-23 12 0,-29 18 0,31-17 0,49-22 0,-84 43 0,-1 0 0,0-1 0,0 1 0,1 0 0,-1 0 0,1 0 0,0 0 0,6 0 0,-9 1 0,1 0 0,-1 0 0,0 0 0,1 0 0,-1 0 0,0 0 0,0 1 0,0-1 0,1 0 0,-1 1 0,0-1 0,0 0 0,0 1 0,0-1 0,0 1 0,0-1 0,0 1 0,0 0 0,0-1 0,0 1 0,-1 0 0,1-1 0,0 1 0,0 0 0,-1-1 0,1 1 0,-1 0 0,1 0 0,-1 1 0,5 6 0,-1 1 0,0 0 0,-2 0 0,1 0 0,0 12 0,-2 50 0,-1-42 0,-4 192 0,4-214 0,-1-1 0,0 1 0,0 0 0,-1-1 0,-1 1 0,1-1 0,-2 0 0,1 1 0,-1-1 0,-10 10 0,6-8 0,0-1 0,-1 0 0,0-1 0,0 1 0,-1-1 0,0-1 0,-19 9 0,24-12 0,-1 1 0,0-1 0,-1 1 0,1-1 0,0-1 0,-1 1 0,0 0 0,0-1 0,1 0 0,-1 0 0,-10 0 0,12-1 0,1 0 0,0-1 0,0 1 0,-1-1 0,1 0 0,0 1 0,0-1 0,0 0 0,0-1 0,0 1 0,0 0 0,0-1 0,1 0 0,-1 1 0,1-1 0,0 0 0,0 0 0,0 0 0,-4-4 0,-14-13-1365,2-1-5461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6:44.343"/>
    </inkml:context>
    <inkml:brush xml:id="br0">
      <inkml:brushProperty name="width" value="0.035" units="cm"/>
      <inkml:brushProperty name="height" value="0.035" units="cm"/>
    </inkml:brush>
  </inkml:definitions>
  <inkml:trace contextRef="#ctx0" brushRef="#br0">289 167 24575,'4'0'0,"-1"-1"0,0 1 0,1-1 0,-1 1 0,0-1 0,0 0 0,1 0 0,-1 1 0,0-2 0,0 1 0,-1 0 0,1 0 0,0-1 0,-1 1 0,1-1 0,-1 1 0,1-1 0,-1 0 0,0 1 0,3-5 0,2-1 0,-1 0 0,-1-1 0,0 1 0,5-11 0,-7 10 0,1 1 0,-2 0 0,1-1 0,-1 1 0,0-10 0,-2 16 0,0-1 0,0 1 0,0-1 0,-1 1 0,1-1 0,0 1 0,-1-1 0,1 1 0,-1-1 0,0 1 0,0 0 0,0-1 0,0 1 0,0 0 0,0-1 0,-1 1 0,1 0 0,-1 0 0,1 0 0,-1 0 0,0 0 0,1 0 0,-1 0 0,0 0 0,0 0 0,0 1 0,0-1 0,0 0 0,0 1 0,0-1 0,0 1 0,-1 0 0,-2-1 0,-6 0 0,0 0 0,0 1 0,-1 0 0,1 1 0,0-1 0,0 1 0,0 1 0,0-1 0,0 1 0,0 0 0,0 1 0,1 0 0,-15 5 0,14-4 0,1 1 0,0-1 0,0 1 0,1 0 0,0 1 0,0-1 0,1 1 0,0 1 0,0-1 0,1 1 0,0-1 0,-6 10 0,1 2 0,0 1 0,2 0 0,1 0 0,2 0 0,0 1 0,-4 36 0,11-52 0,0-1 0,0 1 0,1 0 0,-1-1 0,1 1 0,0-1 0,1 1 0,-1-1 0,1 1 0,0-1 0,0 0 0,1 1 0,-1-1 0,1 0 0,0 0 0,8 5 0,-7-5 0,1-1 0,0 1 0,1-1 0,-1 0 0,1 0 0,-1 0 0,1 0 0,0-1 0,0 0 0,0 1 0,0-1 0,0-1 0,0 1 0,9 0 0,26 0 6,49-4 0,-36 1-1383,-33 2-5449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6:45.056"/>
    </inkml:context>
    <inkml:brush xml:id="br0">
      <inkml:brushProperty name="width" value="0.035" units="cm"/>
      <inkml:brushProperty name="height" value="0.035" units="cm"/>
    </inkml:brush>
  </inkml:definitions>
  <inkml:trace contextRef="#ctx0" brushRef="#br0">135 0 24575,'-9'0'0,"0"1"0,0-1 0,0 1 0,0 1 0,0-1 0,0 1 0,1-1 0,-10 4 0,16-4 0,-1 0 0,0 0 0,0 0 0,0 0 0,1 0 0,-1 1 0,1-1 0,0 0 0,-1 1 0,1-1 0,0 1 0,0 0 0,0-1 0,1 1 0,-1 0 0,1 0 0,-1 0 0,1 0 0,0-1 0,0 1 0,0 1 0,0-1 0,1 0 0,0 0 0,-1 0 0,1 2 0,1-2 0,-1 0 0,1 0 0,0 0 0,0-1 0,0 1 0,0 0 0,0-1 0,1 1 0,-1 0 0,1-1 0,-1 1 0,1-1 0,0 1 0,0-1 0,0 0 0,0 0 0,0 1 0,1-1 0,2 1 0,7 3 0,1-1 0,21 6 0,-25-8 0,45 12 0,61 18 0,-104-28 0,-1 0 0,0 0 0,0 0 0,0 1 0,-1 0 0,0 0 0,-1 1 0,8 6 0,-13-10 0,0 1 0,0 0 0,-1 0 0,0 0 0,0 0 0,0 0 0,0 0 0,-1 0 0,1 0 0,-1 0 0,0 0 0,-1 1 0,1-1 0,-1 0 0,0 4 0,-1-2 0,-1-1 0,1 1 0,-1 0 0,0-1 0,-1 0 0,1 1 0,-2-1 0,1 0 0,-7 7 0,0-3 0,0 1 0,-1-1 0,-1 0 0,0 0 0,0-1 0,-2 0 0,1-1 0,-18 7 0,22-10 12,1-1-1,0 0 1,-1 0-1,1 0 1,-1 0-1,0-1 1,-15 1 0,-3-1-416,-33-2 0,42 0-246,-1 1-6176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7.054"/>
    </inkml:context>
    <inkml:brush xml:id="br0">
      <inkml:brushProperty name="width" value="0.05" units="cm"/>
      <inkml:brushProperty name="height" value="0.05" units="cm"/>
    </inkml:brush>
  </inkml:definitions>
  <inkml:trace contextRef="#ctx0" brushRef="#br0">0 104 24575,'1'10'0,"0"0"0,1 0 0,1-1 0,8 19 0,26 35 0,-27-48 0,7 13 0,66 97 0,-82-123 0,1 0 0,-1-1 0,1 1 0,-1 0 0,1 0 0,0-1 0,0 1 0,1-1 0,-1 1 0,0-1 0,1 1 0,-1-1 0,1 0 0,0 0 0,-1 0 0,1 0 0,0 0 0,0 0 0,0-1 0,0 1 0,0 0 0,0-1 0,1 0 0,-1 1 0,0-1 0,0 0 0,0 0 0,0 0 0,1-1 0,4 0 0,0 0 0,0-1 0,-1 0 0,1 0 0,-1 0 0,0-1 0,0 0 0,0 0 0,-1 0 0,1 0 0,-1 0 0,6-5 0,-1-1 0,0 0 0,-1-1 0,0 1 0,-1-1 0,-1 0 0,0-1 0,-1 1 0,-1-1 0,0 0 0,5-20 0,-4 6 0,-3-1 0,-1 1 0,-3-46 0,0 63 0,0 11 0,2 15 0,9 35 0,3 0 0,46 93 0,-58-143 0,1 5 0,1-1 0,1 1 0,0-1 0,8 9 0,-12-15 0,0 0 0,0 0 0,0 0 0,-1 0 0,1 0 0,1-1 0,-1 1 0,0 0 0,0 0 0,0-1 0,1 1 0,-1 0 0,0-1 0,1 1 0,-1-1 0,1 1 0,-1-1 0,1 0 0,-1 1 0,1-1 0,-1 0 0,1 0 0,-1 0 0,1 1 0,0-1 0,-1 0 0,1 0 0,-1-1 0,1 1 0,0 0 0,-1 0 0,1 0 0,-1-1 0,1 1 0,-1-1 0,1 1 0,-1 0 0,1-1 0,-1 0 0,0 1 0,2-2 0,4-2 0,0-1 0,-1 0 0,0 0 0,0-1 0,-1 1 0,0-1 0,0 1 0,6-13 0,0 2 0,9-12 0,-2-1 0,-1 0 0,-3-1 0,-1 0 0,-3 0 0,-1 0 0,3-52 0,-12 26-1365,-1 36-5461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7.693"/>
    </inkml:context>
    <inkml:brush xml:id="br0">
      <inkml:brushProperty name="width" value="0.05" units="cm"/>
      <inkml:brushProperty name="height" value="0.05" units="cm"/>
    </inkml:brush>
  </inkml:definitions>
  <inkml:trace contextRef="#ctx0" brushRef="#br0">201 0 24575,'-7'1'0,"0"-1"0,-1 1 0,1 0 0,0 0 0,0 1 0,0 0 0,0-1 0,1 2 0,-1-1 0,1 0 0,0 1 0,0 0 0,0 0 0,0 0 0,1 0 0,0 0 0,-6 6 0,0-1 0,1 1 0,1 0 0,0 0 0,1 0 0,0 1 0,-9 16 0,16-23 0,-1 0 0,1 0 0,0-1 0,0 1 0,0 0 0,1 0 0,0 0 0,-1 0 0,2-1 0,0 7 0,0-8 0,-1 0 0,1 0 0,0 0 0,0 1 0,0-1 0,0 0 0,0 0 0,0 0 0,0 0 0,0 0 0,1-1 0,-1 1 0,1 0 0,-1 0 0,1-1 0,-1 1 0,1 0 0,0-1 0,-1 1 0,1-1 0,0 1 0,0-1 0,0 0 0,-1 1 0,1-1 0,0 0 0,3 0 0,3 1 0,1-1 0,-1 0 0,1-1 0,-1 1 0,1-1 0,-1 0 0,0-1 0,1 1 0,-1-1 0,0 0 0,-1 0 0,1-1 0,0 0 0,9-4 0,10-6 0,-1-1 0,32-21 0,-14 8 0,-43 26 0,0 0 0,1 0 0,-1 0 0,1 1 0,-1-1 0,1 0 0,0 1 0,0-1 0,-1 0 0,1 1 0,0-1 0,0 1 0,0 0 0,0-1 0,-1 1 0,5 0 0,-5 0 0,0 1 0,0-1 0,0 0 0,0 1 0,0-1 0,0 1 0,0-1 0,0 1 0,0-1 0,0 1 0,0 0 0,-1-1 0,1 1 0,0 0 0,0-1 0,-1 1 0,1 0 0,-1 0 0,1 0 0,-1-1 0,0 1 0,1 0 0,-1 0 0,0 0 0,0 1 0,15 60 70,-11-37-788,15 35 1,-9-38-6109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8.190"/>
    </inkml:context>
    <inkml:brush xml:id="br0">
      <inkml:brushProperty name="width" value="0.05" units="cm"/>
      <inkml:brushProperty name="height" value="0.05" units="cm"/>
    </inkml:brush>
  </inkml:definitions>
  <inkml:trace contextRef="#ctx0" brushRef="#br0">0 153 24575,'15'22'0,"-2"1"0,15 45 0,-18-41 0,-7-52 0,-3-15 0,8-43 0,-5 70 0,0 0 0,1 0 0,1 0 0,1 0 0,1 1 0,0-1 0,13-14 0,-18 25-30,0 0 0,0 0-1,0 0 1,1 0 0,-1 1-1,1-1 1,0 0 0,-1 1-1,1-1 1,0 1 0,0 0-1,1 0 1,-1 0 0,0 0-1,0 0 1,1 0-1,-1 0 1,1 1 0,-1-1-1,1 1 1,0 0 0,-1-1-1,1 1 1,-1 0 0,1 0-1,0 1 1,-1-1 0,1 0-1,-1 1 1,1 0 0,-1-1-1,1 1 1,-1 0 0,0 0-1,1 0 1,-1 1 0,0-1-1,0 0 1,0 1 0,-1-1-1,1 1 1,-1 0 0,1-1-1,2 4 1,6 8-6796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27.455"/>
    </inkml:context>
    <inkml:brush xml:id="br0">
      <inkml:brushProperty name="width" value="0.05" units="cm"/>
      <inkml:brushProperty name="height" value="0.05" units="cm"/>
      <inkml:brushProperty name="color" value="#FFC114"/>
    </inkml:brush>
  </inkml:definitions>
  <inkml:trace contextRef="#ctx0" brushRef="#br0">0 0 24575,'2'8'0,"3"14"0,1 11 0,-1 8 0,0 8 0,1 3 0,-2 2 0,1-3 0,-1-8 0,0-6 0,-2-6 0,0-11 0,-2-9-8191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8.592"/>
    </inkml:context>
    <inkml:brush xml:id="br0">
      <inkml:brushProperty name="width" value="0.05" units="cm"/>
      <inkml:brushProperty name="height" value="0.05" units="cm"/>
    </inkml:brush>
  </inkml:definitions>
  <inkml:trace contextRef="#ctx0" brushRef="#br0">0 270 24575,'0'2'0,"0"-1"0,0-6 0,0-10 0,0-9 0,0-9 0,0-6 0,0 1 0,0 5 0,0 5 0,4 7 0,8 6 0,7 4 0,7 4 0,4 4 0,-5 2-8191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8.951"/>
    </inkml:context>
    <inkml:brush xml:id="br0">
      <inkml:brushProperty name="width" value="0.05" units="cm"/>
      <inkml:brushProperty name="height" value="0.05" units="cm"/>
    </inkml:brush>
  </inkml:definitions>
  <inkml:trace contextRef="#ctx0" brushRef="#br0">0 0 24575,'0'3'0,"0"5"0,0 7 0,0 6 0,4 4 0,1 0 0,0-1 0,-1-2 0,2-6 0,1-7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9.465"/>
    </inkml:context>
    <inkml:brush xml:id="br0">
      <inkml:brushProperty name="width" value="0.05" units="cm"/>
      <inkml:brushProperty name="height" value="0.05" units="cm"/>
    </inkml:brush>
  </inkml:definitions>
  <inkml:trace contextRef="#ctx0" brushRef="#br0">0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30.288"/>
    </inkml:context>
    <inkml:brush xml:id="br0">
      <inkml:brushProperty name="width" value="0.05" units="cm"/>
      <inkml:brushProperty name="height" value="0.05" units="cm"/>
    </inkml:brush>
  </inkml:definitions>
  <inkml:trace contextRef="#ctx0" brushRef="#br0">68 18 24575,'-11'6'0,"8"-4"0,0 0 0,0 0 0,0 0 0,0 1 0,0-1 0,0 0 0,1 1 0,0-1 0,-4 6 0,0 4 0,1-1 0,1 1 0,0-1 0,1 1 0,1 0 0,1 0 0,0 0 0,3 13 0,-1-16 0,1 0 0,0 0 0,1 0 0,1 0 0,0 0 0,0-1 0,2 1 0,-1-1 0,2 0 0,0 0 0,10 9 0,-10-11 0,1-1 0,0 0 0,0-1 0,1 1 0,-1-1 0,1-1 0,1 1 0,-1-1 0,1 0 0,14 3 0,5 1 0,1-2 0,40 4 0,-62-8 0,0 0 0,1 0 0,-1-1 0,0 0 0,0 0 0,1-1 0,-1 1 0,11-3 0,-15 2 0,-1 1 0,0-1 0,0 0 0,0 0 0,0 0 0,0-1 0,0 1 0,0 0 0,0-1 0,-1 1 0,1-1 0,-1 0 0,0 1 0,0-1 0,1 0 0,-2 0 0,1 0 0,0 0 0,-1 0 0,1 0 0,-1 0 0,1-4 0,1-3 0,-1 0 0,0 1 0,-1-1 0,-1 0 0,0 0 0,-1 0 0,-1 0 0,0 0 0,0 0 0,-1 1 0,-10-18 0,5 13 0,-1 0 0,-1 0 0,0 0 0,-2 1 0,0 0 0,-26-18 0,20 17 40,-1 1 0,-24-12 0,34 19-226,-1 1 1,1 0-1,-1 0 0,0 1 1,-1 0-1,1 0 1,-17-3-1,8 4-6640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30.910"/>
    </inkml:context>
    <inkml:brush xml:id="br0">
      <inkml:brushProperty name="width" value="0.05" units="cm"/>
      <inkml:brushProperty name="height" value="0.05" units="cm"/>
    </inkml:brush>
  </inkml:definitions>
  <inkml:trace contextRef="#ctx0" brushRef="#br0">0 50 24575,'1'2'0,"0"1"0,0 0 0,1 0 0,-1-1 0,1 1 0,0-1 0,0 1 0,0-1 0,1 1 0,4 3 0,5 6 0,4 8 0,-1 1 0,-1 0 0,-2 0 0,-1 1 0,-1 0 0,-2 0 0,-2 1 0,-1-1 0,-2 1 0,-1 36 0,-3-112 0,-1 17 0,1-171 0,1 202 0,0 0 0,0 1 0,1-1 0,0 0 0,1 1 0,-1-1 0,1 0 0,3-3 0,-3 6 0,-1 0 0,0 1 0,1-1 0,0 0 0,0 1 0,-1 0 0,1-1 0,0 1 0,1 0 0,-1-1 0,0 1 0,1 0 0,-1 0 0,1 0 0,-1 0 0,1 1 0,0-1 0,-1 0 0,1 1 0,0-1 0,0 1 0,4-1 0,13 0 0,0 0 0,0 1 0,0 1 0,0 0 0,0 0 0,0 1 0,-1 1 0,1 0 0,-1 1 0,21 6 0,-11-2-1365,-1 0-5461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0.742"/>
    </inkml:context>
    <inkml:brush xml:id="br0">
      <inkml:brushProperty name="width" value="0.035" units="cm"/>
      <inkml:brushProperty name="height" value="0.035" units="cm"/>
    </inkml:brush>
  </inkml:definitions>
  <inkml:trace contextRef="#ctx0" brushRef="#br0">1 47 24575,'11'0'0,"9"0"0,3 0 0,7 0 0,6 0 0,4 0 0,4-2 0,2-4 0,0-3 0,5-1 0,1 3 0,-4 1 0,-6 2 0,-7 2 0,-5 1 0,-4 1 0,-6 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1.196"/>
    </inkml:context>
    <inkml:brush xml:id="br0">
      <inkml:brushProperty name="width" value="0.035" units="cm"/>
      <inkml:brushProperty name="height" value="0.035" units="cm"/>
    </inkml:brush>
  </inkml:definitions>
  <inkml:trace contextRef="#ctx0" brushRef="#br0">1 0 24575,'0'50'0,"3"110"0,1-123 0,3 1 0,16 45 0,79 157 0,-97-228-113,1 5-200,1 0 0,1 0 0,15 20 0,-12-25-6513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2.177"/>
    </inkml:context>
    <inkml:brush xml:id="br0">
      <inkml:brushProperty name="width" value="0.035" units="cm"/>
      <inkml:brushProperty name="height" value="0.035" units="cm"/>
    </inkml:brush>
  </inkml:definitions>
  <inkml:trace contextRef="#ctx0" brushRef="#br0">281 0 24575,'-15'1'0,"0"-1"0,0 1 0,0 1 0,0 0 0,0 0 0,1 1 0,-1 0 0,1 0 0,-21 8 0,27-8 0,0 1 0,0-1 0,1 1 0,-1 0 0,1 0 0,1 0 0,-1 1 0,1-1 0,0 1 0,1 0 0,-1 0 0,2 0 0,-1 1 0,1-1 0,0 1 0,-3 9 0,5-9 0,0 1 0,1-1 0,0 1 0,0-1 0,1 1 0,1-1 0,0 1 0,0-1 0,1 1 0,0-1 0,0 0 0,1 1 0,1-1 0,8 11 0,-10-14 0,0-1 0,1 1 0,-1-1 0,1 1 0,0-1 0,0 0 0,0 0 0,1 0 0,-1 0 0,0 0 0,1-1 0,0 1 0,0-1 0,0 1 0,0-1 0,0 0 0,0 0 0,0 0 0,1 0 0,-1-1 0,0 1 0,1-1 0,-1 0 0,1 0 0,-1 0 0,1 0 0,-1 0 0,1 0 0,-1-1 0,0 0 0,1 1 0,-1-1 0,0 0 0,0 0 0,5-2 0,4-2 0,-1 0 0,1 0 0,-1 0 0,-1-1 0,0 0 0,0-1 0,19-14 0,-14 8 0,-1-1 0,-1 0 0,20-26 0,-24 26 0,-2-1 0,-1 1 0,8-29 0,-9 31 0,-6 12 0,0 0 0,0 0 0,1 0 0,-1 0 0,0 0 0,0 0 0,0 0 0,0 0 0,1 0 0,-1 0 0,0 0 0,0 0 0,0 0 0,1 0 0,-1 0 0,0 0 0,0 0 0,0 0 0,0 0 0,0 0 0,1 0 0,-1 0 0,0 0 0,0 1 0,0-1 0,0 0 0,0 0 0,0 0 0,1 0 0,-1 0 0,0 0 0,0 0 0,0 0 0,0 1 0,0-1 0,0 0 0,0 0 0,0 0 0,0 0 0,0 0 0,0 0 0,0 0 0,0 1 0,0-1 0,8 24 0,-7-20 0,23 75-1365,-16-58-5461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2.566"/>
    </inkml:context>
    <inkml:brush xml:id="br0">
      <inkml:brushProperty name="width" value="0.035" units="cm"/>
      <inkml:brushProperty name="height" value="0.035" units="cm"/>
    </inkml:brush>
  </inkml:definitions>
  <inkml:trace contextRef="#ctx0" brushRef="#br0">1 19 24575,'0'3'0,"4"121"0,-1-102 0,0 0 0,3-1 0,14 33 0,-20-54 0,0 0 0,0 0 0,0 1 0,0-1 0,0 0 0,0 0 0,0 0 0,0 0 0,0 0 0,0 0 0,0 1 0,0-1 0,0 0 0,0 0 0,0 0 0,0 0 0,0 0 0,0 0 0,0 1 0,0-1 0,0 0 0,1 0 0,-1 0 0,0 0 0,0 0 0,0 0 0,0 0 0,0 0 0,0 0 0,1 1 0,-1-1 0,0 0 0,0 0 0,0 0 0,0 0 0,1 0 0,-1 0 0,0 0 0,0 0 0,0 0 0,1 0 0,-1 0 0,0 0 0,0 0 0,1 0 0,2-7 0,-1-14 0,0-13 0,10-40 0,-8 60 0,1-1 0,1 1 0,0 0 0,2 0 0,15-19 0,-22 31 0,1 0 0,-1 0 0,1 1 0,0-1 0,0 0 0,0 1 0,0-1 0,0 1 0,0-1 0,1 1 0,-1 0 0,1-1 0,-1 1 0,1 0 0,0 0 0,0 0 0,0 1 0,-1-1 0,1 0 0,0 1 0,1-1 0,-1 1 0,4-1 0,-2 2 0,0-1 0,0 0 0,0 1 0,0 0 0,0 0 0,0 0 0,-1 0 0,1 0 0,-1 1 0,1-1 0,-1 1 0,0 0 0,0 0 0,4 3 0,7 4 0,-1 0 0,0 1 0,-1 0 0,-1 1 0,-1 0 0,0 0 0,-1 1 0,13 20 0,-7-4 0,-2 0 0,17 54 0,-26-63-1365,-3-4-5461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3.019"/>
    </inkml:context>
    <inkml:brush xml:id="br0">
      <inkml:brushProperty name="width" value="0.035" units="cm"/>
      <inkml:brushProperty name="height" value="0.035" units="cm"/>
    </inkml:brush>
  </inkml:definitions>
  <inkml:trace contextRef="#ctx0" brushRef="#br0">0 0 24575,'1'10'0,"1"0"0,0 0 0,6 17 0,2 4 0,10 47 0,7 156 0,-26-207-57,0-14-270,-1-1 0,-1 0 0,-5 22 0,1-24-6499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28.060"/>
    </inkml:context>
    <inkml:brush xml:id="br0">
      <inkml:brushProperty name="width" value="0.05" units="cm"/>
      <inkml:brushProperty name="height" value="0.05" units="cm"/>
      <inkml:brushProperty name="color" value="#FFC114"/>
    </inkml:brush>
  </inkml:definitions>
  <inkml:trace contextRef="#ctx0" brushRef="#br0">0 34 24575,'0'-1'0,"1"1"0,-1-1 0,0 0 0,0 0 0,1 0 0,-1 1 0,0-1 0,1 0 0,-1 1 0,1-1 0,-1 0 0,0 1 0,1-1 0,-1 0 0,1 1 0,0-1 0,-1 1 0,1 0 0,-1-1 0,1 1 0,0-1 0,-1 1 0,2-1 0,16-6 0,-17 7 0,13-4 0,0 1 0,0 1 0,1 0 0,-1 1 0,0 1 0,1 1 0,-1 1 0,0 0 0,1 1 0,15 7 0,-27-9 0,0 0 0,-1 1 0,1-1 0,-1 1 0,1 0 0,-1 0 0,1 0 0,-1 0 0,0 1 0,0-1 0,0 1 0,0 0 0,0-1 0,0 1 0,0 0 0,1 5 0,-1-2 0,0 0 0,-1 0 0,0 0 0,0 0 0,0 0 0,0 0 0,-1 0 0,0 12 0,0-7 0,0 0 0,-1 0 0,-2 12 0,2-19 0,0 1 0,0-1 0,0 0 0,-1 0 0,1 0 0,-1 0 0,0 0 0,0-1 0,0 1 0,-4 5 0,0-2 0,0 0 0,0-1 0,0 0 0,-1-1 0,0 1 0,1-2 0,-15 8 0,7-6 0,1-1 0,-1-1 0,-21 4 0,28-7-273,1 1 0,-1 0 0,1 1 0,-7 3 0,3 0-6553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3.701"/>
    </inkml:context>
    <inkml:brush xml:id="br0">
      <inkml:brushProperty name="width" value="0.035" units="cm"/>
      <inkml:brushProperty name="height" value="0.035" units="cm"/>
    </inkml:brush>
  </inkml:definitions>
  <inkml:trace contextRef="#ctx0" brushRef="#br0">425 0 24575,'-11'0'0,"1"1"0,-1 0 0,0 0 0,0 1 0,-16 4 0,-53 16 0,28-7 0,-120 34 0,168-48 0,0 1 0,0-1 0,0 1 0,0-1 0,1 1 0,-7 3 0,9-4 0,1-1 0,-1 1 0,0-1 0,1 0 0,-1 1 0,1-1 0,0 1 0,-1 0 0,1-1 0,0 1 0,-1-1 0,1 1 0,0-1 0,0 1 0,0-1 0,0 1 0,-1 0 0,1-1 0,1 1 0,-1-1 0,0 1 0,0 0 0,0-1 0,0 1 0,1-1 0,-1 1 0,0-1 0,1 1 0,-1-1 0,0 1 0,1-1 0,-1 1 0,1-1 0,-1 1 0,1-1 0,0 1 0,-1-1 0,1 0 0,1 1 0,6 3 0,-1-1 0,1 0 0,0 0 0,1-1 0,-1 0 0,1 0 0,0 0 0,16 2 0,20 4 0,197 62 0,-132-35 0,-87-28-116,140 39-1133,-125-37-5577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4.590"/>
    </inkml:context>
    <inkml:brush xml:id="br0">
      <inkml:brushProperty name="width" value="0.035" units="cm"/>
      <inkml:brushProperty name="height" value="0.035" units="cm"/>
    </inkml:brush>
  </inkml:definitions>
  <inkml:trace contextRef="#ctx0" brushRef="#br0">0 0 24575,'4'3'0,"1"3"0,0 3 0,3 0 0,0 4 0,-1 2 0,2 1 0,3 4 0,0-1 0,-2 1 0,-3-2 0,-3-3-8191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5.121"/>
    </inkml:context>
    <inkml:brush xml:id="br0">
      <inkml:brushProperty name="width" value="0.035" units="cm"/>
      <inkml:brushProperty name="height" value="0.035" units="cm"/>
    </inkml:brush>
  </inkml:definitions>
  <inkml:trace contextRef="#ctx0" brushRef="#br0">484 32 24575,'-6'-4'0,"3"1"0,0 1 0,0 0 0,0 0 0,-1 0 0,1 1 0,-1-1 0,1 0 0,-1 1 0,0-1 0,0 1 0,0 0 0,0 0 0,0 0 0,-8-1 0,0 1 0,-1 0 0,0 0 0,1 1 0,-1 0 0,0 1 0,1 0 0,-1 0 0,-23 4 0,32-4 0,0 0 0,0 0 0,0 0 0,1 0 0,-1 0 0,0 1 0,1-1 0,-1 1 0,1-1 0,0 1 0,0 0 0,0 0 0,0 0 0,1 0 0,-1 0 0,1 0 0,0 1 0,0-1 0,0 0 0,0 1 0,0-1 0,1 1 0,0 0 0,0-1 0,0 1 0,0 0 0,1-1 0,-1 1 0,1 0 0,0-1 0,1 4 0,-1-3 0,1 0 0,0 0 0,0 0 0,0 0 0,0 0 0,1 0 0,0 0 0,0 0 0,0-1 0,0 1 0,1 0 0,-1-1 0,1 1 0,0-1 0,0 0 0,1 0 0,-1 0 0,7 3 0,4 1 0,0 0 0,1-1 0,31 7 0,-33-9 0,0 1 0,-1-1 0,1 1 0,-1 1 0,14 6 0,-24-10 0,0 0 0,-1 0 0,1 0 0,-1 0 0,1 0 0,-1 0 0,0 0 0,1 1 0,-1-1 0,0 0 0,0 0 0,0 1 0,-1-1 0,1 0 0,0 1 0,-1-1 0,1 0 0,-1 1 0,0-1 0,0 0 0,0 3 0,0-2 0,-1-1 0,0 1 0,0 0 0,0 0 0,0 0 0,-1 0 0,1-1 0,-1 1 0,1 0 0,-1-1 0,0 1 0,0-1 0,-3 2 0,-8 4 0,0-1 0,0 0 0,0 0 0,-22 6 0,8-3-136,-1 0-1,0-1 1,-1-1-1,0-1 1,-1-1-1,0 0 1,0-2-1,0 0 0,-32 0 1,41-3-6690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7.649"/>
    </inkml:context>
    <inkml:brush xml:id="br0">
      <inkml:brushProperty name="width" value="0.035" units="cm"/>
      <inkml:brushProperty name="height" value="0.035" units="cm"/>
    </inkml:brush>
  </inkml:definitions>
  <inkml:trace contextRef="#ctx0" brushRef="#br0">1 0 24575,'-1'37'0,"3"42"0,-2-77 0,0 0 0,0-1 0,1 1 0,-1 0 0,1-1 0,-1 1 0,1-1 0,0 1 0,0-1 0,0 1 0,0-1 0,0 0 0,0 1 0,1-1 0,-1 0 0,1 1 0,0-1 0,-1 0 0,1 0 0,2 1 0,-1-1 0,0 0 0,0 0 0,0-1 0,0 1 0,0 0 0,0-1 0,0 0 0,0 1 0,0-1 0,0 0 0,0 0 0,0 0 0,6-1 0,4-1 0,0 0 0,-1 0 0,1-1 0,-1 0 0,1-1 0,13-5 0,-1 0 0,0-1 0,29-16 0,-46 22 0,-1 0 0,0-1 0,-1 1 0,0-1 0,0 0 0,0 0 0,-1 0 0,0 0 0,-1-1 0,0 1 0,4-8 0,-7 12 0,0 6 0,-2 13 0,-2 24 0,-9 23 58,-3 29-1481,15-79-5403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8.128"/>
    </inkml:context>
    <inkml:brush xml:id="br0">
      <inkml:brushProperty name="width" value="0.035" units="cm"/>
      <inkml:brushProperty name="height" value="0.035" units="cm"/>
    </inkml:brush>
  </inkml:definitions>
  <inkml:trace contextRef="#ctx0" brushRef="#br0">24 0 24575,'-4'0'0,"-1"8"0,0 5 0,1 8 0,1 6 0,2 3 0,0-1 0,0-3 0,1 0 0,1-3 0,-1-2 0,0-2 0,0-2 0,0-1 0,0-4-8191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8.753"/>
    </inkml:context>
    <inkml:brush xml:id="br0">
      <inkml:brushProperty name="width" value="0.035" units="cm"/>
      <inkml:brushProperty name="height" value="0.035" units="cm"/>
    </inkml:brush>
  </inkml:definitions>
  <inkml:trace contextRef="#ctx0" brushRef="#br0">9 1 24575,'8'0'0,"5"-1"0,0 1 0,1 1 0,-1 0 0,25 3 0,-35-3 0,1 0 0,-1 0 0,0 0 0,1 0 0,-1 0 0,0 0 0,0 0 0,0 1 0,-1-1 0,1 1 0,0-1 0,-1 1 0,0 0 0,1 0 0,-1 0 0,0 0 0,-1 0 0,1 0 0,0 0 0,-1 0 0,0 0 0,1 0 0,0 4 0,0 2 0,0-1 0,0 1 0,-1 0 0,-1 0 0,0 0 0,-1 0 0,0 0 0,-1 0 0,0 0 0,-1 0 0,0-1 0,0 1 0,-2-1 0,-9 13 0,12-18 7,0 0 0,0-1-1,-1 1 1,1 0 0,-1-1-1,1 0 1,-1 1-1,0-1 1,0 0 0,0 0-1,0 0 1,0 0 0,-1 0-1,1 0 1,0 0 0,-1-1-1,-5 1 1,3 0-172,-1-1 0,1 0 0,-1 0 0,1 0 0,-1 0 0,1 0 0,-1-1 0,-8-2 0,-1-1-6661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9.344"/>
    </inkml:context>
    <inkml:brush xml:id="br0">
      <inkml:brushProperty name="width" value="0.035" units="cm"/>
      <inkml:brushProperty name="height" value="0.035" units="cm"/>
    </inkml:brush>
  </inkml:definitions>
  <inkml:trace contextRef="#ctx0" brushRef="#br0">24 0 24575,'-4'0'0,"-1"8"0,0 10 0,1 7 0,2 5 0,0 5 0,1-2 0,1-3 0,0-1 0,0-4 0,0-3 0,0-3 0,0-4-8191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9.909"/>
    </inkml:context>
    <inkml:brush xml:id="br0">
      <inkml:brushProperty name="width" value="0.035" units="cm"/>
      <inkml:brushProperty name="height" value="0.035" units="cm"/>
    </inkml:brush>
  </inkml:definitions>
  <inkml:trace contextRef="#ctx0" brushRef="#br0">0 47 24575,'0'-2'0,"1"0"0,-1 0 0,1 0 0,0 1 0,0-1 0,0 0 0,0 1 0,0-1 0,0 0 0,1 1 0,-1-1 0,1 1 0,-1 0 0,1-1 0,0 1 0,0 0 0,0-1 0,0 1 0,0 0 0,1 0 0,-1 0 0,0 0 0,1 1 0,-1-1 0,1 0 0,0 1 0,4-2 0,6 0 0,0 0 0,0 0 0,1 1 0,17 0 0,-23 0 0,1 1 0,0 0 0,0 1 0,0 0 0,0 0 0,-1 0 0,1 0 0,12 4 0,-15-3 0,-1-1 0,0 1 0,0 0 0,-1 1 0,1-1 0,-1 0 0,1 1 0,-1 0 0,0-1 0,0 1 0,-1 0 0,0 1 0,1-1 0,2 4 0,-2-1 0,0 0 0,0 0 0,-1 0 0,0 0 0,0 1 0,1 6 0,-4-11 0,0 1 0,0 0 0,0 0 0,0-1 0,0 1 0,-1 0 0,0-1 0,0 1 0,0-1 0,0 1 0,-1 0 0,1-1 0,-1 0 0,0 1 0,0-1 0,0 0 0,-4 3 0,-1 1-91,-1-1 0,0 1 0,0-1 0,-1 0 0,0-1 0,0 0 0,-1 0 0,1 0 0,-1 0 0,-1-1 0,1 0 0,-1-1 0,0 0 0,-17 3 0,9-3-6735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50.590"/>
    </inkml:context>
    <inkml:brush xml:id="br0">
      <inkml:brushProperty name="width" value="0.035" units="cm"/>
      <inkml:brushProperty name="height" value="0.035" units="cm"/>
    </inkml:brush>
  </inkml:definitions>
  <inkml:trace contextRef="#ctx0" brushRef="#br0">144 44 24575,'-6'0'0,"0"0"0,0 0 0,0 1 0,0 0 0,0-1 0,0 1 0,0 1 0,0-1 0,0 1 0,1-1 0,-1 1 0,1 0 0,0 0 0,0 1 0,0-1 0,0 1 0,1-1 0,0 1 0,-1 0 0,1 0 0,1 0 0,-1 1 0,1-1 0,0 1 0,0-1 0,0 1 0,1 0 0,0-1 0,0 1 0,1 0 0,-1 0 0,1 0 0,0 0 0,1 0 0,-1 0 0,1 0 0,2 7 0,-2-9 0,1 0 0,0 1 0,0-1 0,1 0 0,-1 0 0,0 0 0,1 0 0,0 0 0,0 0 0,0 0 0,0 0 0,0-1 0,1 1 0,-1 0 0,1-1 0,0 0 0,-1 1 0,1-1 0,0 0 0,0 0 0,0 0 0,1 0 0,-1 0 0,0 0 0,0 0 0,5 0 0,-1 0 0,1 0 0,0 0 0,0 0 0,0 0 0,0-1 0,0 0 0,0 0 0,0-1 0,0 1 0,11-3 0,-16 3 0,0-1 0,-1 0 0,1 1 0,-1-1 0,0 0 0,1 0 0,-1 0 0,0 0 0,0-1 0,0 1 0,0 0 0,0-1 0,0 1 0,-1 0 0,3-4 0,-1 2 0,-1 0 0,0-1 0,0 1 0,0-1 0,-1 1 0,0-1 0,1-5 0,-1 2 0,-1 0 0,-1 1 0,1-1 0,-1 0 0,-1 1 0,0-1 0,-1 1 0,-4-10 0,3 10-151,-1-1-1,1 1 0,-1-1 0,-1 1 1,0 0-1,0 1 0,-1-1 1,-13-8-1,3 6-6674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51.103"/>
    </inkml:context>
    <inkml:brush xml:id="br0">
      <inkml:brushProperty name="width" value="0.035" units="cm"/>
      <inkml:brushProperty name="height" value="0.035" units="cm"/>
    </inkml:brush>
  </inkml:definitions>
  <inkml:trace contextRef="#ctx0" brushRef="#br0">0 183 24575,'25'37'0,"-2"1"0,23 63 0,-28-59 0,-24-58 0,2 0 0,0-1 0,-1-21 0,6-52 0,0 71 0,1 0 0,1 0 0,2 0 0,1 1 0,1-1 0,1 1 0,21-32 0,-26 47 0,-1 0 0,0 0 0,1 0 0,0 1 0,0-1 0,0 0 0,1 1 0,-1 0 0,1-1 0,0 1 0,0 0 0,0 0 0,0 1 0,1-1 0,8-2 0,-9 3 0,1 1 0,-1-1 0,1 1 0,-1-1 0,1 1 0,0 0 0,-1 1 0,1-1 0,-1 0 0,1 1 0,-1-1 0,1 1 0,-1 0 0,1 0 0,-1 0 0,0 1 0,5 1 0,6 3-341,0 0 0,-1 0-1,25 15 1,-22-9-6485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2.763"/>
    </inkml:context>
    <inkml:brush xml:id="br0">
      <inkml:brushProperty name="width" value="0.05" units="cm"/>
      <inkml:brushProperty name="height" value="0.05" units="cm"/>
      <inkml:brushProperty name="color" value="#33CCFF"/>
    </inkml:brush>
  </inkml:definitions>
  <inkml:trace contextRef="#ctx0" brushRef="#br0">0 54 24575,'2'0'0,"4"0"0,4 0 0,7 0 0,10 0 0,7 0 0,6 0 0,4-3 0,2-4 0,-2 0 0,-4 0 0,-6 0 0,-8 0 0,-7-2 0,-8 2-8191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51.521"/>
    </inkml:context>
    <inkml:brush xml:id="br0">
      <inkml:brushProperty name="width" value="0.035" units="cm"/>
      <inkml:brushProperty name="height" value="0.035" units="cm"/>
    </inkml:brush>
  </inkml:definitions>
  <inkml:trace contextRef="#ctx0" brushRef="#br0">1 0 24575,'3'10'0,"3"14"0,-1 13 0,-1 8 0,-1 4 0,-1 2 0,-1-4 0,-1-3 0,0-8 0,-4-12 0,-2-12 0,1-9-8191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51.989"/>
    </inkml:context>
    <inkml:brush xml:id="br0">
      <inkml:brushProperty name="width" value="0.035" units="cm"/>
      <inkml:brushProperty name="height" value="0.035" units="cm"/>
    </inkml:brush>
  </inkml:definitions>
  <inkml:trace contextRef="#ctx0" brushRef="#br0">0 0 24575,'8'0'0,"18"0"0,16 0 0,17 0 0,22 0 0,9 0 0,0 0 0,-10 0 0,-16 0 0,-18 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53.468"/>
    </inkml:context>
    <inkml:brush xml:id="br0">
      <inkml:brushProperty name="width" value="0.035" units="cm"/>
      <inkml:brushProperty name="height" value="0.035" units="cm"/>
    </inkml:brush>
  </inkml:definitions>
  <inkml:trace contextRef="#ctx0" brushRef="#br0">505 29 24575,'0'-1'0,"0"0"0,-1 0 0,1 0 0,-1 1 0,1-1 0,-1 0 0,1 0 0,-1 1 0,0-1 0,0 0 0,0 0 0,0 1 0,0-1 0,0 1 0,0-1 0,0 0 0,0 1 0,0-1 0,0 1 0,0 0 0,-1-1 0,-1 0 0,-30-6 0,23 5 0,0 1 0,0 0 0,-1 0 0,1 0 0,0 1 0,0 0 0,-1 1 0,1-1 0,-15 3 0,19-2 0,0 1 0,0-1 0,1 1 0,-1-1 0,1 1 0,0 0 0,-1 0 0,1 1 0,1-1 0,-1 1 0,0-1 0,1 1 0,0 0 0,0 0 0,0 1 0,1-1 0,-5 5 0,7-7 0,0 1 0,0-1 0,0 1 0,1-1 0,-1 1 0,0-1 0,1 1 0,-1-1 0,1 1 0,0-1 0,0 1 0,0-1 0,0 1 0,0-1 0,0 1 0,1-1 0,-1 1 0,1-1 0,-1 1 0,1-1 0,0 1 0,0-1 0,0 1 0,0-1 0,1 0 0,-1 1 0,1-1 0,-1 0 0,1 0 0,-1 0 0,1 0 0,0 0 0,0 0 0,3 1 0,7 3 0,0 0 0,1-1 0,-1 0 0,23 5 0,-24-6 0,10 2 0,-9-3 0,0 1 0,0 1 0,0 0 0,13 5 0,-25-9 0,1 0 0,0 0 0,0 1 0,-1-1 0,1 0 0,-1 1 0,1-1 0,0 1 0,-1-1 0,1 0 0,-1 1 0,1-1 0,-1 1 0,1-1 0,-1 1 0,0-1 0,1 1 0,-1-1 0,0 1 0,0-1 0,1 1 0,-1-1 0,0 1 0,0-1 0,0 1 0,0 0 0,0-1 0,0 1 0,0-1 0,0 1 0,-1-1 0,1 1 0,0-1 0,0 1 0,-1-1 0,1 1 0,0-1 0,-1 1 0,1-1 0,-1 1 0,1-1 0,-1 1 0,1-1 0,-1 0 0,0 1 0,1-1 0,-1 0 0,1 1 0,-2 0 0,-5 2 0,0 0 0,0 0 0,-1-1 0,-7 3 0,9-3 0,-14 3 14,-1 0 0,0 0 0,-1-2 1,1 1-1,-1-2 0,-23 2 0,-133-3-935,149-2 378,6 1-6283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1.932"/>
    </inkml:context>
    <inkml:brush xml:id="br0">
      <inkml:brushProperty name="width" value="0.035" units="cm"/>
      <inkml:brushProperty name="height" value="0.035" units="cm"/>
    </inkml:brush>
  </inkml:definitions>
  <inkml:trace contextRef="#ctx0" brushRef="#br0">1 471 24575,'1'-16'0,"1"0"0,2 0 0,8-19 0,0-4 0,14-50 0,31-138 0,-57 225 0,0 0 0,1 0 0,-1-1 0,1 1 0,0 0 0,0 0 0,0 0 0,1 0 0,-1 0 0,1 0 0,-1 0 0,4-2 0,-5 4 0,1-1 0,0 1 0,-1 0 0,1-1 0,0 1 0,-1 0 0,1 0 0,0-1 0,0 1 0,0 0 0,-1 0 0,1 0 0,0-1 0,0 1 0,0 0 0,0 0 0,-1 0 0,1 0 0,2 0 0,-1 1 0,0-1 0,0 0 0,0 1 0,0-1 0,0 1 0,0 0 0,-1-1 0,1 1 0,0 0 0,0 0 0,1 1 0,7 5 0,0 0 0,-1 0 0,0 0 0,-1 1 0,0 0 0,11 15 0,31 57 0,-40-64 0,16 27 0,-5-10 0,-3 1 0,14 39 0,-30-70-170,-2 1-1,1-1 0,0 0 1,-1 0-1,0 0 0,0 0 1,-1 7-1,-4-2-6655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3.096"/>
    </inkml:context>
    <inkml:brush xml:id="br0">
      <inkml:brushProperty name="width" value="0.035" units="cm"/>
      <inkml:brushProperty name="height" value="0.035" units="cm"/>
    </inkml:brush>
  </inkml:definitions>
  <inkml:trace contextRef="#ctx0" brushRef="#br0">185 15 24575,'-16'-1'0,"21"-3"0,26-2 0,86 2 0,-198 5 0,-111 12 0,153-6-1365,29-3-5461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3.878"/>
    </inkml:context>
    <inkml:brush xml:id="br0">
      <inkml:brushProperty name="width" value="0.035" units="cm"/>
      <inkml:brushProperty name="height" value="0.035" units="cm"/>
    </inkml:brush>
  </inkml:definitions>
  <inkml:trace contextRef="#ctx0" brushRef="#br0">268 1 24575,'-31'0'0,"10"-1"0,-1 1 0,1 1 0,-1 0 0,-35 5 0,51-5 0,1 0 0,1 0 0,-1 0 0,0 1 0,0-1 0,1 1 0,-1 0 0,1 0 0,0 0 0,0 0 0,0 0 0,0 1 0,1-1 0,-1 1 0,1 0 0,0-1 0,0 1 0,0 0 0,1 0 0,0 0 0,0 0 0,0 1 0,0-1 0,-1 6 0,2-7 0,0 0 0,1 0 0,0 0 0,-1 0 0,1 0 0,0 0 0,1 0 0,-1 0 0,1 0 0,-1 0 0,1 0 0,0 0 0,0 0 0,0 0 0,0 0 0,0-1 0,1 1 0,-1 0 0,1 0 0,0-1 0,0 1 0,3 1 0,3 2 0,1-1 0,0 0 0,0 0 0,0-1 0,12 4 0,-7-3 0,-1 1 0,16 7 0,-26-11 0,0 1 0,0-1 0,0 1 0,-1 0 0,1 0 0,-1 0 0,1 0 0,-1 0 0,0 0 0,-1 0 0,1 0 0,0 0 0,1 5 0,-2-5 5,-1 0-1,1-1 0,-1 1 0,0 0 1,0 0-1,0 0 0,-1-1 1,1 1-1,-1 0 0,1 0 0,-1 0 1,0-1-1,0 1 0,0 0 1,0-1-1,0 1 0,-1 0 0,1-1 1,-1 1-1,0-1 0,0 0 1,0 1-1,0-1 0,0 0 0,-3 2 1,-6 2-250,0 0 1,0-1-1,-1 0 1,-12 3-1,20-5-9,-20 5-6572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5.049"/>
    </inkml:context>
    <inkml:brush xml:id="br0">
      <inkml:brushProperty name="width" value="0.035" units="cm"/>
      <inkml:brushProperty name="height" value="0.035" units="cm"/>
    </inkml:brush>
  </inkml:definitions>
  <inkml:trace contextRef="#ctx0" brushRef="#br0">155 11 24575,'0'0'0,"0"-1"0,0 1 0,-1-1 0,1 1 0,-1-1 0,1 0 0,0 1 0,-1-1 0,1 1 0,-1-1 0,0 1 0,1-1 0,-1 1 0,0 0 0,1-1 0,-1 1 0,0 0 0,0-1 0,1 1 0,-1 0 0,0-1 0,0 1 0,0 0 0,0 0 0,0 0 0,0-1 0,0 1 0,1 0 0,-1 0 0,0 0 0,0 0 0,0 0 0,0 0 0,-1 1 0,-35 1 0,35-2 0,-2 0 0,0 1 0,0 0 0,0 0 0,0 0 0,0 0 0,0 0 0,0 0 0,0 1 0,1-1 0,-1 1 0,1-1 0,0 1 0,-1 0 0,-3 4 0,5-5 0,1 0 0,1 0 0,-1 0 0,0 0 0,0 0 0,1 0 0,-1 1 0,1-1 0,-1 0 0,1 0 0,0 0 0,0 1 0,0-1 0,0 0 0,0 0 0,0 0 0,0 1 0,0-1 0,1 0 0,-1 0 0,1 0 0,-1 0 0,1 0 0,0 1 0,0-1 0,0 0 0,0 0 0,0 0 0,0 0 0,0 0 0,0-1 0,1 1 0,-1 0 0,0 0 0,1 0 0,2 0 0,7 4 0,-1-1 0,1 0 0,0 0 0,0-1 0,0 0 0,17 3 0,-13-3 0,1 1 0,23 7 0,-38-11 0,0 1 0,0-1 0,0 0 0,0 0 0,0 1 0,0-1 0,0 0 0,0 1 0,-1-1 0,1 1 0,0-1 0,0 1 0,-1-1 0,1 1 0,0-1 0,-1 1 0,1-1 0,-1 1 0,1-1 0,-1 1 0,1 0 0,-1-1 0,0 1 0,1 0 0,-1-1 0,0 1 0,0 0 0,0-1 0,0 1 0,0 0 0,0-1 0,0 1 0,0 0 0,0-1 0,0 1 0,-1 0 0,1-1 0,0 1 0,-1 0 0,1-1 0,-1 1 0,1 0 0,-1-1 0,1 1 0,-1-1 0,0 1 0,1-1 0,-1 1 0,0-1 0,0 1 0,1-1 0,-1 0 0,-1 1 0,-5 3 0,-1-1 0,1 0 0,-1 0 0,-14 4 0,4-2-227,-2 0-1,1 0 1,-1-1-1,0-1 1,-23 2-1,22-4-6598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5.649"/>
    </inkml:context>
    <inkml:brush xml:id="br0">
      <inkml:brushProperty name="width" value="0.035" units="cm"/>
      <inkml:brushProperty name="height" value="0.035" units="cm"/>
    </inkml:brush>
  </inkml:definitions>
  <inkml:trace contextRef="#ctx0" brushRef="#br0">252 1 24575,'-27'0'0,"8"-1"0,0 1 0,1 1 0,-1 0 0,-30 4 0,44-4 0,0 0 0,0 1 0,1-1 0,-1 0 0,0 1 0,1 0 0,-1 0 0,1 0 0,0 0 0,0 0 0,0 0 0,0 1 0,1-1 0,-1 1 0,1 0 0,0 0 0,0 0 0,1 0 0,-1 0 0,1 0 0,-2 4 0,0 1 0,1-1 0,0 1 0,-1 8 0,4-14 0,-1 0 0,1 0 0,0 0 0,0 0 0,0 0 0,0 0 0,0 0 0,1-1 0,-1 1 0,1 0 0,0 0 0,0 0 0,0 0 0,0-1 0,0 1 0,1 0 0,-1-1 0,3 3 0,-3-4 0,0 1 0,1-1 0,-1 1 0,0-1 0,0 1 0,1-1 0,-1 0 0,0 1 0,1-1 0,-1 0 0,1 0 0,-1 0 0,0 0 0,1 0 0,-1 0 0,1 0 0,-1 0 0,1 0 0,-1 0 0,0 0 0,1-1 0,-1 1 0,0 0 0,1-1 0,1 0 0,32-13 0,15-14 0,-36 20 0,1 0 0,0 0 0,1 0 0,32-10 0,-46 17 0,0 1 0,0-1 0,0 0 0,1 1 0,-1-1 0,1 1 0,-1 0 0,0-1 0,1 1 0,-1 0 0,1 0 0,-1 0 0,1 0 0,-1 0 0,1 1 0,-1-1 0,0 0 0,1 1 0,-1-1 0,0 1 0,1-1 0,-1 1 0,2 1 0,-1-1 0,-1 1 0,0-1 0,0 1 0,0 0 0,0-1 0,-1 1 0,1 0 0,-1 0 0,0 0 0,1-1 0,-1 1 0,-1 0 0,1 0 0,0 0 0,-1 0 0,1 0 0,-1 4 0,3 27-1365,0-19-5461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6.354"/>
    </inkml:context>
    <inkml:brush xml:id="br0">
      <inkml:brushProperty name="width" value="0.035" units="cm"/>
      <inkml:brushProperty name="height" value="0.035" units="cm"/>
    </inkml:brush>
  </inkml:definitions>
  <inkml:trace contextRef="#ctx0" brushRef="#br0">223 2 24575,'-35'0'0,"25"-1"0,-1 0 0,0 1 0,1 0 0,-1 1 0,0 0 0,-18 2 0,27-2 0,-1 0 0,1 0 0,0 0 0,0 0 0,0-1 0,0 2 0,0-1 0,0 0 0,1 0 0,-1 0 0,1 1 0,-1-1 0,1 0 0,-1 1 0,1-1 0,0 1 0,0-1 0,0 1 0,1-1 0,-1 1 0,0-1 0,1 1 0,-1 0 0,1-1 0,0 1 0,0 0 0,0-1 0,0 1 0,1-1 0,-1 1 0,2 2 0,-1 2 0,1-1 0,1 1 0,-1-1 0,1 0 0,1 0 0,0 0 0,0 0 0,5 5 0,7 3 0,-11-9 0,0 0 0,0 1 0,0-1 0,5 8 0,-9-10 0,0 0 0,0 0 0,0 0 0,-1 0 0,1 0 0,-1 1 0,1-1 0,-1 0 0,0 0 0,-1 0 0,1 0 0,0 0 0,-1 1 0,-2 3 0,2-3 8,-1 0 0,1 0 0,-1 0 0,0 0 0,-1 0 0,1-1 0,-1 1 0,0 0 0,0-1 0,0 0 0,0 1 0,-1-1 0,1 0 0,-7 3 0,6-4-86,1 0 0,-1 0 0,1 0-1,-1 0 1,0 0 0,0-1 0,1 1 0,-1-1 0,0 0-1,0 1 1,0-1 0,1 0 0,-1-1 0,0 1 0,0 0-1,0-1 1,1 1 0,-7-2 0,-10-4-6748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7.040"/>
    </inkml:context>
    <inkml:brush xml:id="br0">
      <inkml:brushProperty name="width" value="0.035" units="cm"/>
      <inkml:brushProperty name="height" value="0.035" units="cm"/>
    </inkml:brush>
  </inkml:definitions>
  <inkml:trace contextRef="#ctx0" brushRef="#br0">109 0 24575,'-7'0'0,"0"1"0,0-1 0,-1 1 0,1 0 0,0 0 0,0 0 0,1 0 0,-1 1 0,-12 4 0,18-5 0,-1-1 0,0 1 0,0 0 0,0 0 0,1 0 0,-1 0 0,1 0 0,-1 0 0,1 0 0,-1 0 0,1 0 0,0 1 0,0-1 0,0 0 0,0 1 0,0-1 0,1 0 0,-1 1 0,1-1 0,-1 0 0,1 1 0,-1-1 0,1 1 0,0-1 0,0 1 0,0-1 0,1 0 0,-1 1 0,0-1 0,1 1 0,0-1 0,-1 0 0,1 1 0,0-1 0,0 0 0,1 2 0,3 2 0,0 0 0,1 0 0,0-1 0,0 1 0,0-1 0,10 5 0,-6-4 0,-1 1 0,0-1 0,11 11 0,-19-14 0,1-1 0,-1 1 0,1 0 0,-1-1 0,0 1 0,0 0 0,0-1 0,0 1 0,-1 0 0,1 0 0,-1 0 0,1-1 0,-1 1 0,0 0 0,0 0 0,0 0 0,-1-1 0,1 1 0,-1 0 0,0 2 0,0-3 7,0 0 0,0 1-1,0-1 1,0 0-1,0 0 1,0 0 0,-1 1-1,1-1 1,0 0 0,-1 0-1,0 0 1,1-1 0,-1 1-1,0 0 1,0 0-1,1-1 1,-4 2 0,0-1-255,0 0 1,-1 0-1,1 0 1,0 0-1,-9 0 1,-6 0-6579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3.231"/>
    </inkml:context>
    <inkml:brush xml:id="br0">
      <inkml:brushProperty name="width" value="0.05" units="cm"/>
      <inkml:brushProperty name="height" value="0.05" units="cm"/>
      <inkml:brushProperty name="color" value="#33CCFF"/>
    </inkml:brush>
  </inkml:definitions>
  <inkml:trace contextRef="#ctx0" brushRef="#br0">182 0 24575,'-2'60'0,"-10"83"0,11-134 0,0 0 0,-1 1 0,0-1 0,0 0 0,-1 0 0,0-1 0,-7 17 0,8-20 0,-1-1 0,1 0 0,-1 0 0,0-1 0,0 1 0,0-1 0,0 1 0,-1-1 0,1-1 0,-1 1 0,1-1 0,-1 1 0,0-1 0,1-1 0,-1 1 0,-5 1 0,9-3-3,-9 3 65,-21 2-1,28-5-148,0 0 0,0 0-1,0 0 1,0 0-1,0 0 1,0-1 0,0 1-1,0-1 1,0 1 0,0-1-1,0 0 1,0 0-1,0-1 1,0 1 0,0 0-1,-2-2 1,-5-12-6739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7.675"/>
    </inkml:context>
    <inkml:brush xml:id="br0">
      <inkml:brushProperty name="width" value="0.035" units="cm"/>
      <inkml:brushProperty name="height" value="0.035" units="cm"/>
    </inkml:brush>
  </inkml:definitions>
  <inkml:trace contextRef="#ctx0" brushRef="#br0">135 310 24575,'0'7'0,"0"6"0,0 2 0,0 2 0,0 0 0,0-3-8191</inkml:trace>
  <inkml:trace contextRef="#ctx0" brushRef="#br0" timeOffset="1">0 0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8.472"/>
    </inkml:context>
    <inkml:brush xml:id="br0">
      <inkml:brushProperty name="width" value="0.035" units="cm"/>
      <inkml:brushProperty name="height" value="0.035" units="cm"/>
    </inkml:brush>
  </inkml:definitions>
  <inkml:trace contextRef="#ctx0" brushRef="#br0">1 0 24575,'0'0'0,"1"0"0,0 1 0,-1-1 0,1 0 0,0 0 0,-1 1 0,1-1 0,-1 0 0,1 0 0,-1 1 0,1-1 0,-1 0 0,1 1 0,-1-1 0,1 0 0,-1 1 0,0-1 0,1 1 0,-1-1 0,0 0 0,0 1 0,1-1 0,-1 1 0,0-1 0,0 1 0,5 15 0,-4-11 0,22 75 0,-21-78 0,-1-10 0,1-22 0,-1 10 0,-1 17 0,0 0 0,1 0 0,0 0 0,0 0 0,0 0 0,0 0 0,1 0 0,-1 0 0,1 0 0,0 0 0,0 1 0,1-1 0,4-3 0,-6 5 0,1 0 0,0 0 0,0 0 0,0 0 0,0 0 0,0 1 0,0-1 0,0 1 0,0-1 0,0 1 0,0-1 0,1 1 0,-1 0 0,0-1 0,1 1 0,-1 0 0,0 0 0,0 0 0,1 0 0,-1 1 0,0-1 0,1 0 0,-1 1 0,0-1 0,0 1 0,0-1 0,0 1 0,0-1 0,3 2 0,8 4-124,0-1 0,0 1 0,-1 1 0,-1 0 0,1 0 0,-2 0-1,1 1 1,-2 0 0,1 0 0,14 18 0,-13-12-6702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9.250"/>
    </inkml:context>
    <inkml:brush xml:id="br0">
      <inkml:brushProperty name="width" value="0.035" units="cm"/>
      <inkml:brushProperty name="height" value="0.035" units="cm"/>
    </inkml:brush>
  </inkml:definitions>
  <inkml:trace contextRef="#ctx0" brushRef="#br0">215 1 24575,'-23'-1'0,"2"1"0,0 0 0,-23 3 0,38-3 0,1 1 0,-1 0 0,1 0 0,0 0 0,-1 0 0,1 1 0,0-1 0,1 1 0,-1 0 0,0 0 0,1 0 0,-1 0 0,-3 3 0,6-4 0,0 0 0,1 0 0,-1 1 0,1-1 0,0 0 0,-1 0 0,1 1 0,0-1 0,0 1 0,0-1 0,0 1 0,1-1 0,-1 1 0,1-1 0,-1 1 0,1-1 0,0 1 0,0-1 0,0 1 0,0-1 0,0 1 0,1-1 0,-1 1 0,1-1 0,-1 1 0,1-1 0,0 1 0,0-1 0,0 1 0,1 1 0,5 3 0,0 0 0,0 0 0,1 0 0,0-1 0,11 6 0,12 9 0,-29-18 0,0-1 0,0 1 0,0 0 0,0 0 0,0 0 0,-1 0 0,1 0 0,-1 1 0,0-1 0,0 0 0,0 0 0,0 0 0,-1 1 0,1-1 0,-1 0 0,0 1 0,0-1 0,0 0 0,0 1 0,-1-1 0,0 0 0,1 1 0,-1-1 0,0 0 0,-1 0 0,1 0 0,-1 0 0,1 0 0,-1 0 0,0 0 0,0 0 0,0 0 0,-1 0 0,1 0 0,-1-1 0,1 1 0,-1-1 0,0 1 0,0-1 0,0 0 0,0 0 0,0 0 0,-6 2 0,-2-2-455,1 1 0,-21 0 0,8-1-6371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19.410"/>
    </inkml:context>
    <inkml:brush xml:id="br0">
      <inkml:brushProperty name="width" value="0.035" units="cm"/>
      <inkml:brushProperty name="height" value="0.035" units="cm"/>
    </inkml:brush>
  </inkml:definitions>
  <inkml:trace contextRef="#ctx0" brushRef="#br0">691 219 24575,'0'-9'0,"0"0"0,-1 0 0,0 0 0,-1 0 0,0 0 0,0 0 0,-1 0 0,0 0 0,0 1 0,-1-1 0,0 1 0,-1 0 0,0 1 0,0-1 0,-1 1 0,0 0 0,0 0 0,0 0 0,-1 1 0,0 0 0,-1 1 0,1-1 0,-1 1 0,0 1 0,0-1 0,0 1 0,-1 1 0,1 0 0,-1 0 0,0 1 0,-12-2 0,-3 1 0,-1 1 0,0 2 0,0 0 0,0 2 0,0 1 0,-46 11 0,63-12 0,1 0 0,0 1 0,0-1 0,1 2 0,-1-1 0,0 1 0,1 0 0,0 0 0,0 1 0,0-1 0,1 1 0,-1 1 0,1-1 0,1 1 0,-1 0 0,1 0 0,0 0 0,0 1 0,0-1 0,1 1 0,0 0 0,1 0 0,0 0 0,0 0 0,0 1 0,1-1 0,-1 9 0,1-4 0,0 1 0,1 0 0,0 0 0,1-1 0,1 1 0,0 0 0,0-1 0,6 16 0,-5-22 0,-1 0 0,1 0 0,0 0 0,1-1 0,-1 0 0,1 1 0,0-1 0,1-1 0,-1 1 0,1 0 0,0-1 0,0 0 0,0 0 0,0-1 0,1 0 0,0 1 0,0-2 0,8 4 0,25 6 0,1-1 0,55 6 0,-51-10 0,71 21 0,-111-26 0,0 0 0,0 0 0,0 0 0,0 1 0,0-1 0,-1 1 0,1 0 0,-1 0 0,0 0 0,1 1 0,-1-1 0,-1 1 0,1 0 0,-1-1 0,1 1 0,-1 0 0,0 0 0,0 1 0,-1-1 0,0 0 0,1 1 0,0 5 0,1 11 0,0 0 0,-1 1 0,-2 31 0,0-27 0,0 8 0,1 2 0,-1 1 0,-2-1 0,-11 60 0,11-85 0,-1 0 0,-1 0 0,0 0 0,-1-1 0,0 1 0,0-1 0,-1 0 0,0 0 0,-1-1 0,0 0 0,-1 0 0,1-1 0,-2 0 0,1 0 0,-19 12 0,3-5 0,-1-1 0,-1-1 0,0-2 0,-1 0 0,0-2 0,0-1 0,-45 7 0,31-9 0,1-2 0,-1-2 0,1-1 0,-71-9 0,96 3 86,14 4-127,1 1 1,0 0 0,0-1-1,0 1 1,0 0 0,0-1 0,0 1-1,0-1 1,0 1 0,0 0-1,0-1 1,0 1 0,0 0-1,0-1 1,0 1 0,0 0 0,0-1-1,0 1 1,0 0 0,0-1-1,0 1 1,1 0 0,-1-1 0,0 1-1,0 0 1,0-1 0,1 1-1,-1 0 1,0 0 0,0-1-1,1 1 1,-1 0 0,0 0 0,0-1-1,1 1 1,14-12-6786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20.143"/>
    </inkml:context>
    <inkml:brush xml:id="br0">
      <inkml:brushProperty name="width" value="0.035" units="cm"/>
      <inkml:brushProperty name="height" value="0.035" units="cm"/>
    </inkml:brush>
  </inkml:definitions>
  <inkml:trace contextRef="#ctx0" brushRef="#br0">1 0 24575,'0'55'0,"2"0"0,15 89 0,-14-126 0,1-1 0,1 0 0,1-1 0,0 1 0,1-1 0,0-1 0,2 1 0,-1-1 0,2 0 0,0-1 0,1 0 0,18 17 0,-26-28 0,0 0 0,1 0 0,-1 0 0,1 0 0,0-1 0,0 0 0,0 0 0,0 0 0,0 0 0,0 0 0,0-1 0,1 0 0,-1 0 0,1 0 0,-1 0 0,0-1 0,10 0 0,-9-1 0,1 0 0,0-1 0,-1 1 0,0-1 0,1 0 0,-1-1 0,0 1 0,0-1 0,0 0 0,0-1 0,0 1 0,4-5 0,7-9 0,0 0 0,-1-1 0,-2-1 0,1 0 0,16-34 0,-25 43 0,0 1 0,0 0 0,0 0 0,1 0 0,0 1 0,13-15 0,-17 22 0,-1-1 0,1 1 0,0 0 0,-1 0 0,1 0 0,0 0 0,0 0 0,-1 0 0,1 1 0,0-1 0,0 1 0,0-1 0,0 1 0,0 0 0,0-1 0,0 1 0,0 0 0,0 1 0,0-1 0,0 0 0,0 0 0,0 1 0,0-1 0,0 1 0,0 0 0,-1-1 0,1 1 0,0 0 0,0 0 0,-1 0 0,1 0 0,0 1 0,-1-1 0,1 0 0,-1 1 0,0-1 0,2 3 0,9 9-238,-1 1 1,-1 0-1,-1 1 0,11 20 0,-19-32 62,15 27-6650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21.494"/>
    </inkml:context>
    <inkml:brush xml:id="br0">
      <inkml:brushProperty name="width" value="0.035" units="cm"/>
      <inkml:brushProperty name="height" value="0.035" units="cm"/>
    </inkml:brush>
  </inkml:definitions>
  <inkml:trace contextRef="#ctx0" brushRef="#br0">0 9 24575,'3'4'0,"-1"0"0,0 0 0,0 0 0,0 0 0,-1 0 0,1 1 0,-1-1 0,0 0 0,0 1 0,0 7 0,2 3 0,51 378 0,-53-382 0,0-1 0,0 0 0,-1 1 0,-2 16 0,2-27 0,0 0 0,0 0 0,0 0 0,0 0 0,0 1 0,0-1 0,0 0 0,0 0 0,0 0 0,0 0 0,0 0 0,0 0 0,0 1 0,-1-1 0,1 0 0,0 0 0,0 0 0,0 0 0,0 0 0,0 0 0,0 0 0,0 0 0,0 1 0,0-1 0,0 0 0,0 0 0,-1 0 0,1 0 0,0 0 0,0 0 0,0 0 0,0 0 0,0 0 0,0 0 0,0 0 0,-1 0 0,1 0 0,0 0 0,0 0 0,0 0 0,0 0 0,0 0 0,0 0 0,-1 0 0,1 0 0,0 0 0,0 0 0,0 0 0,0 0 0,0 0 0,0 0 0,-1 0 0,1 0 0,0 0 0,0 0 0,0 0 0,0 0 0,0-1 0,0 1 0,0 0 0,0 0 0,0 0 0,0 0 0,-1 0 0,1 0 0,0-1 0,-8-12 0,-4-20 0,5 2 0,1 0 0,1-1 0,2 0 0,3-59 0,0 73 0,2 0 0,1 0 0,0 0 0,1 1 0,0-1 0,2 1 0,0 0 0,1 0 0,1 1 0,10-18 0,-15 31 0,-1 0 0,1-1 0,-1 1 0,1 0 0,0 1 0,0-1 0,0 0 0,1 1 0,-1-1 0,0 1 0,1 0 0,0 0 0,-1 1 0,1-1 0,0 1 0,0 0 0,0 0 0,0 0 0,0 0 0,0 1 0,0-1 0,0 1 0,0 0 0,0 0 0,0 1 0,1-1 0,-1 1 0,0 0 0,7 3 0,-2-1 0,0 1 0,-1 0 0,1 1 0,-1 0 0,0 0 0,0 1 0,-1 0 0,1 0 0,-1 1 0,0 0 0,9 13 0,-1 3 0,-1 2 0,-2-1 0,0 2 0,-2 0 0,14 50 0,-14-39 0,-2 1 0,5 62 0,-11-151 0,2 0 0,2 0 0,2 0 0,3 1 0,29-83 0,-38 126 0,0 1 0,0-1 0,1 1 0,0 0 0,0 0 0,0 0 0,1 0 0,0 0 0,0 1 0,0 0 0,1 0 0,9-9 0,-10 12 0,0 0 0,0 0 0,0 1 0,0-1 0,0 1 0,0 0 0,0 0 0,0 0 0,1 1 0,-1-1 0,0 1 0,1 0 0,-1 0 0,0 1 0,0-1 0,1 1 0,-1 0 0,0 0 0,0 1 0,0-1 0,0 1 0,4 2 0,9 4 0,-1 2 0,1 0 0,-1 0 0,-1 2 0,0 0 0,-1 1 0,0 0 0,-1 1 0,-1 0 0,0 1 0,-1 1 0,0 0 0,-1 0 0,-1 1 0,-1 0 0,8 24 0,-3-4 0,-1 0 0,-3 1 0,-1-1 0,-1 2 0,-2-1 0,-2 1 0,-2 41 0,-3-52 0,-1-37 0,0-45 0,3 26-341,2 0 0,0 0-1,10-39 1,-7 45-6485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22.498"/>
    </inkml:context>
    <inkml:brush xml:id="br0">
      <inkml:brushProperty name="width" value="0.035" units="cm"/>
      <inkml:brushProperty name="height" value="0.035" units="cm"/>
    </inkml:brush>
  </inkml:definitions>
  <inkml:trace contextRef="#ctx0" brushRef="#br0">0 125 24575,'2'1'0,"0"-1"0,-1 1 0,1-1 0,-1 1 0,1 0 0,-1 0 0,1 0 0,-1 0 0,1 0 0,-1 0 0,0 0 0,1 0 0,-1 0 0,0 0 0,0 1 0,0-1 0,0 1 0,0-1 0,0 1 0,-1-1 0,1 1 0,0-1 0,-1 1 0,1-1 0,0 4 0,11 51 0,-10-44 0,14 82 0,4 122 0,-21-231 0,5-194 0,-1 186 0,0 0 0,1 0 0,1 1 0,1 0 0,1 0 0,1 0 0,12-22 0,-18 39 0,1 0 0,-1 0 0,1 1 0,1 0 0,-1-1 0,1 1 0,-1 0 0,1 1 0,0-1 0,1 1 0,-1 0 0,1 0 0,-1 0 0,1 0 0,0 1 0,0 0 0,0 0 0,0 0 0,0 1 0,0 0 0,1-1 0,-1 2 0,0-1 0,9 1 0,-6 1 0,1 0 0,-1 0 0,0 1 0,0 0 0,0 1 0,0 0 0,0 0 0,-1 0 0,1 1 0,-1 0 0,0 1 0,0 0 0,0 0 0,-1 0 0,6 7 0,6 8 0,-2 0 0,-1 1 0,0 1 0,-2 0 0,0 1 0,-2 0 0,0 1 0,-2 0 0,-1 1 0,0 0 0,-2 0 0,3 27 0,-10-78 0,2-1 0,1 1 0,0-1 0,2 1 0,2 0 0,0 0 0,1 1 0,2 0 0,1 0 0,0 1 0,2 0 0,1 1 0,17-23 0,-28 42 0,0 0 0,1 1 0,-1 0 0,1-1 0,0 1 0,0 0 0,0 1 0,1-1 0,-1 0 0,1 1 0,-1 0 0,1 0 0,0 0 0,0 0 0,0 1 0,0-1 0,0 1 0,0 0 0,7-1 0,-7 3 0,1-1 0,-1 1 0,0 0 0,1 0 0,-1 0 0,0 1 0,0-1 0,0 1 0,0 0 0,0 0 0,0 1 0,0-1 0,-1 1 0,1 0 0,-1 0 0,0 0 0,0 0 0,4 5 0,19 26 26,-2 1 0,-1 1 0,-1 1-1,17 43 1,47 78-1520,-66-129-5332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23.090"/>
    </inkml:context>
    <inkml:brush xml:id="br0">
      <inkml:brushProperty name="width" value="0.035" units="cm"/>
      <inkml:brushProperty name="height" value="0.035" units="cm"/>
    </inkml:brush>
  </inkml:definitions>
  <inkml:trace contextRef="#ctx0" brushRef="#br0">238 0 24575,'-10'1'0,"0"0"0,0 1 0,0 0 0,0 1 0,0 0 0,1 0 0,-1 1 0,1 0 0,0 1 0,0 0 0,1 0 0,-1 1 0,1 0 0,0 0 0,1 1 0,-1 0 0,1 1 0,1-1 0,0 1 0,0 1 0,-9 15 0,8-13 0,1 0 0,1 1 0,0-1 0,1 1 0,0 0 0,0 0 0,1 1 0,1-1 0,0 1 0,1-1 0,0 1 0,1 0 0,0-1 0,1 1 0,1-1 0,0 1 0,5 17 0,-5-25 0,0 1 0,1-1 0,0 0 0,0 0 0,0 0 0,0 0 0,1 0 0,0 0 0,0-1 0,0 0 0,1 0 0,-1 0 0,1 0 0,0-1 0,10 6 0,-6-5 0,0-1 0,0 0 0,1 0 0,-1 0 0,1-2 0,0 1 0,-1-1 0,1 0 0,12-2 0,-6 1 0,-1-2 0,1 0 0,-1-1 0,0 0 0,0-1 0,0-1 0,0-1 0,-1 0 0,0-1 0,0 0 0,-1-1 0,17-12 0,-22 13 0,-1-1 0,1 0 0,-1 0 0,-1-1 0,1 0 0,-1 0 0,-1 0 0,0-1 0,0 1 0,-1-1 0,5-16 0,-5 9 0,-1 1 0,0-1 0,-2 1 0,1-1 0,-2 0 0,-3-28 0,3 41-42,0 1-1,-1 0 0,0-1 1,0 1-1,0 0 0,0 0 1,0-1-1,-1 1 0,1 0 1,-1 0-1,0 1 0,0-1 1,0 0-1,0 1 0,0-1 1,-1 1-1,1-1 0,-1 1 1,1 0-1,-1 0 0,0 0 1,0 1-1,0-1 0,0 1 1,0 0-1,0-1 0,-1 1 1,1 1-1,0-1 0,-1 0 1,-2 1-1,-20-4-6783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23.792"/>
    </inkml:context>
    <inkml:brush xml:id="br0">
      <inkml:brushProperty name="width" value="0.035" units="cm"/>
      <inkml:brushProperty name="height" value="0.035" units="cm"/>
    </inkml:brush>
  </inkml:definitions>
  <inkml:trace contextRef="#ctx0" brushRef="#br0">0 0 24575,'5'112'0,"37"205"0,-18-160 0,-18-113 0,-3-19 0,0-66 0,4-32 0,3 1 0,4 0 0,45-139 0,-54 197 0,-2 2 0,1 0 0,0 0 0,1 0 0,1 1 0,9-16 0,-14 25 0,0 0 0,1 1 0,-1-1 0,1 0 0,0 0 0,0 1 0,-1-1 0,1 1 0,0 0 0,0-1 0,1 1 0,-1 0 0,0 0 0,0 0 0,0 0 0,1 1 0,-1-1 0,0 1 0,1-1 0,-1 1 0,0 0 0,1 0 0,-1 0 0,1 0 0,-1 0 0,0 1 0,1-1 0,-1 1 0,0-1 0,1 1 0,-1 0 0,0 0 0,0 0 0,4 2 0,23 14 0,0 1 0,-1 2 0,-1 1 0,38 37 0,88 107 0,-130-136-273,-1 1 0,-1 1 0,-2 2 0,18 38 0,-26-48-6553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5.007"/>
    </inkml:context>
    <inkml:brush xml:id="br0">
      <inkml:brushProperty name="width" value="0.035" units="cm"/>
      <inkml:brushProperty name="height" value="0.035" units="cm"/>
    </inkml:brush>
  </inkml:definitions>
  <inkml:trace contextRef="#ctx0" brushRef="#br0">0 293 24575,'172'3'0,"182"-6"0,-350 3 0,0 0 0,0-1 0,-1 1 0,1-1 0,0 0 0,0 0 0,0 0 0,-1 0 0,1 0 0,0-1 0,-1 0 0,0 0 0,1 0 0,-1 0 0,0 0 0,0-1 0,0 1 0,0-1 0,4-6 0,-5 5 0,0 0 0,0-1 0,0 0 0,-1 1 0,0-1 0,0 1 0,0-1 0,-1 0 0,1 0 0,-1 0 0,0 1 0,-1-1 0,1 0 0,-1 0 0,-2-7 0,1 3 0,-1 0 0,0 1 0,0 0 0,-1-1 0,0 1 0,-1 1 0,0-1 0,0 1 0,0 0 0,-1 0 0,0 0 0,-1 1 0,1 0 0,-1 0 0,0 1 0,-1-1 0,1 2 0,-1-1 0,0 1 0,0 0 0,-1 1 0,-16-5 0,2 2 0,0 0 0,-1 2 0,0 0 0,0 2 0,-1 1 0,1 0 0,-35 5 0,52-3 0,1-1 0,-1 1 0,0 0 0,0 0 0,1 1 0,-1 0 0,1 0 0,0 1 0,0 0 0,0 0 0,0 0 0,0 1 0,0 0 0,1 0 0,0 0 0,0 1 0,0-1 0,0 1 0,1 0 0,0 1 0,0-1 0,0 1 0,1 0 0,-1 0 0,1 0 0,1 0 0,-1 0 0,1 1 0,0-1 0,1 1 0,-1 7 0,-8 34 0,3-1 0,1 1 0,3 0 0,1 0 0,7 59 0,-4-100-5,0 0 0,1 0 0,-1 0 0,2-1 0,-1 1 0,1-1 0,-1 1 0,2-1 0,-1 0 0,1 0 0,0 0 0,0 0 0,1-1 0,-1 0 0,11 9 0,-7-8 23,0-1 0,0 0 0,1 0 1,0-1-1,0 0 0,0-1 0,0 1 0,0-2 1,1 0-1,14 2 0,-5-2-142,0-1 0,1-1 1,-1-1-1,0-1 0,0 0 0,0-1 1,0-1-1,-1-1 0,0-1 0,0-1 1,21-10-1,-13 3-6702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89AD8-C61B-4DC2-90F3-AE80C74A48DE}" type="datetimeFigureOut">
              <a:rPr lang="en-SG" smtClean="0"/>
              <a:t>23/4/2024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CB8F3-6C2D-40C3-B5FF-C8A689D11477}" type="slidenum">
              <a:rPr lang="en-SG" smtClean="0"/>
              <a:t>‹#›</a:t>
            </a:fld>
            <a:endParaRPr lang="en-SG"/>
          </a:p>
        </p:txBody>
      </p:sp>
    </p:spTree>
    <p:extLst>
      <p:ext uri="{BB962C8B-B14F-4D97-AF65-F5344CB8AC3E}">
        <p14:creationId xmlns:p14="http://schemas.microsoft.com/office/powerpoint/2010/main" val="2458938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League of Legends developed by Riot Games, is often abbreviated as </a:t>
            </a:r>
            <a:r>
              <a:rPr lang="en-GB" dirty="0" err="1"/>
              <a:t>LoL</a:t>
            </a:r>
            <a:r>
              <a:rPr lang="en-GB" dirty="0"/>
              <a:t> stands as one of the most popular online multiplayer games worldwide. It is a multiplayer online battle arena (MOBA) where it pits two teams composing of five unique champions, battling against one another on a virtual battlefield called the Summoner's Rift. At its core, League of Legends is a strategic game that demands teamwork, skill, and adaptability. To gain a better understanding of the game here is a short video done by popular </a:t>
            </a:r>
            <a:r>
              <a:rPr lang="en-GB" dirty="0" err="1"/>
              <a:t>youtube</a:t>
            </a:r>
            <a:r>
              <a:rPr lang="en-GB" dirty="0"/>
              <a:t> ‘</a:t>
            </a:r>
            <a:r>
              <a:rPr lang="en-GB" dirty="0" err="1"/>
              <a:t>Lilypichu</a:t>
            </a:r>
            <a:r>
              <a:rPr lang="en-GB" dirty="0"/>
              <a:t>. </a:t>
            </a:r>
            <a:endParaRPr lang="en-SG" dirty="0"/>
          </a:p>
        </p:txBody>
      </p:sp>
      <p:sp>
        <p:nvSpPr>
          <p:cNvPr id="4" name="Slide Number Placeholder 3"/>
          <p:cNvSpPr>
            <a:spLocks noGrp="1"/>
          </p:cNvSpPr>
          <p:nvPr>
            <p:ph type="sldNum" sz="quarter" idx="5"/>
          </p:nvPr>
        </p:nvSpPr>
        <p:spPr/>
        <p:txBody>
          <a:bodyPr/>
          <a:lstStyle/>
          <a:p>
            <a:fld id="{6D4CB8F3-6C2D-40C3-B5FF-C8A689D11477}" type="slidenum">
              <a:rPr lang="en-SG" smtClean="0"/>
              <a:t>3</a:t>
            </a:fld>
            <a:endParaRPr lang="en-SG"/>
          </a:p>
        </p:txBody>
      </p:sp>
    </p:spTree>
    <p:extLst>
      <p:ext uri="{BB962C8B-B14F-4D97-AF65-F5344CB8AC3E}">
        <p14:creationId xmlns:p14="http://schemas.microsoft.com/office/powerpoint/2010/main" val="4149601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confirm our findings and get a rough overview of the best classes for each role, we plotted a heat map showcasing the distribution of each class to each role. </a:t>
            </a:r>
          </a:p>
        </p:txBody>
      </p:sp>
      <p:sp>
        <p:nvSpPr>
          <p:cNvPr id="4" name="Slide Number Placeholder 3"/>
          <p:cNvSpPr>
            <a:spLocks noGrp="1"/>
          </p:cNvSpPr>
          <p:nvPr>
            <p:ph type="sldNum" sz="quarter" idx="5"/>
          </p:nvPr>
        </p:nvSpPr>
        <p:spPr/>
        <p:txBody>
          <a:bodyPr/>
          <a:lstStyle/>
          <a:p>
            <a:fld id="{6D4CB8F3-6C2D-40C3-B5FF-C8A689D11477}" type="slidenum">
              <a:rPr lang="en-SG" smtClean="0"/>
              <a:t>12</a:t>
            </a:fld>
            <a:endParaRPr lang="en-SG"/>
          </a:p>
        </p:txBody>
      </p:sp>
    </p:spTree>
    <p:extLst>
      <p:ext uri="{BB962C8B-B14F-4D97-AF65-F5344CB8AC3E}">
        <p14:creationId xmlns:p14="http://schemas.microsoft.com/office/powerpoint/2010/main" val="145313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Finally, to conclude with based on our findings. The class Warrior is was the most picked class for both Top and Jungle roles. </a:t>
            </a:r>
          </a:p>
        </p:txBody>
      </p:sp>
      <p:sp>
        <p:nvSpPr>
          <p:cNvPr id="4" name="Slide Number Placeholder 3"/>
          <p:cNvSpPr>
            <a:spLocks noGrp="1"/>
          </p:cNvSpPr>
          <p:nvPr>
            <p:ph type="sldNum" sz="quarter" idx="5"/>
          </p:nvPr>
        </p:nvSpPr>
        <p:spPr/>
        <p:txBody>
          <a:bodyPr/>
          <a:lstStyle/>
          <a:p>
            <a:fld id="{6D4CB8F3-6C2D-40C3-B5FF-C8A689D11477}" type="slidenum">
              <a:rPr lang="en-SG" smtClean="0"/>
              <a:t>13</a:t>
            </a:fld>
            <a:endParaRPr lang="en-SG"/>
          </a:p>
        </p:txBody>
      </p:sp>
    </p:spTree>
    <p:extLst>
      <p:ext uri="{BB962C8B-B14F-4D97-AF65-F5344CB8AC3E}">
        <p14:creationId xmlns:p14="http://schemas.microsoft.com/office/powerpoint/2010/main" val="2694795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Mage and Marksmen for Mid and Bottom roles</a:t>
            </a:r>
          </a:p>
        </p:txBody>
      </p:sp>
      <p:sp>
        <p:nvSpPr>
          <p:cNvPr id="4" name="Slide Number Placeholder 3"/>
          <p:cNvSpPr>
            <a:spLocks noGrp="1"/>
          </p:cNvSpPr>
          <p:nvPr>
            <p:ph type="sldNum" sz="quarter" idx="5"/>
          </p:nvPr>
        </p:nvSpPr>
        <p:spPr/>
        <p:txBody>
          <a:bodyPr/>
          <a:lstStyle/>
          <a:p>
            <a:fld id="{6D4CB8F3-6C2D-40C3-B5FF-C8A689D11477}" type="slidenum">
              <a:rPr lang="en-SG" smtClean="0"/>
              <a:t>14</a:t>
            </a:fld>
            <a:endParaRPr lang="en-SG"/>
          </a:p>
        </p:txBody>
      </p:sp>
    </p:spTree>
    <p:extLst>
      <p:ext uri="{BB962C8B-B14F-4D97-AF65-F5344CB8AC3E}">
        <p14:creationId xmlns:p14="http://schemas.microsoft.com/office/powerpoint/2010/main" val="2382491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Support class in the Support role. </a:t>
            </a:r>
          </a:p>
        </p:txBody>
      </p:sp>
      <p:sp>
        <p:nvSpPr>
          <p:cNvPr id="4" name="Slide Number Placeholder 3"/>
          <p:cNvSpPr>
            <a:spLocks noGrp="1"/>
          </p:cNvSpPr>
          <p:nvPr>
            <p:ph type="sldNum" sz="quarter" idx="5"/>
          </p:nvPr>
        </p:nvSpPr>
        <p:spPr/>
        <p:txBody>
          <a:bodyPr/>
          <a:lstStyle/>
          <a:p>
            <a:fld id="{6D4CB8F3-6C2D-40C3-B5FF-C8A689D11477}" type="slidenum">
              <a:rPr lang="en-SG" smtClean="0"/>
              <a:t>15</a:t>
            </a:fld>
            <a:endParaRPr lang="en-SG"/>
          </a:p>
        </p:txBody>
      </p:sp>
    </p:spTree>
    <p:extLst>
      <p:ext uri="{BB962C8B-B14F-4D97-AF65-F5344CB8AC3E}">
        <p14:creationId xmlns:p14="http://schemas.microsoft.com/office/powerpoint/2010/main" val="2558419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Before going into our second problem definition, we would like to explain League of Legend’s in Game Gold system. </a:t>
            </a:r>
          </a:p>
          <a:p>
            <a:endParaRPr lang="en-SG" dirty="0"/>
          </a:p>
          <a:p>
            <a:r>
              <a:rPr lang="en-SG" dirty="0"/>
              <a:t>Gold is the primary in-game currency used in a league of legends match. It represents the wealth and resources accumulated by players and the team in a match. </a:t>
            </a:r>
          </a:p>
          <a:p>
            <a:endParaRPr lang="en-SG" dirty="0"/>
          </a:p>
          <a:p>
            <a:r>
              <a:rPr lang="en-SG" dirty="0"/>
              <a:t>The only way to earn gold is mostly by killing minions, neutral objective monsters, eliminating enemy champions and taking down enemy structures such as turrets and inhibitors. </a:t>
            </a:r>
          </a:p>
          <a:p>
            <a:endParaRPr lang="en-SG" dirty="0"/>
          </a:p>
          <a:p>
            <a:r>
              <a:rPr lang="en-SG" dirty="0"/>
              <a:t>This gold can be used to purchase items that can provide a massive stat boost, passive and active effects, enhancing a champion’s abilities and performance. </a:t>
            </a:r>
          </a:p>
        </p:txBody>
      </p:sp>
      <p:sp>
        <p:nvSpPr>
          <p:cNvPr id="4" name="Slide Number Placeholder 3"/>
          <p:cNvSpPr>
            <a:spLocks noGrp="1"/>
          </p:cNvSpPr>
          <p:nvPr>
            <p:ph type="sldNum" sz="quarter" idx="5"/>
          </p:nvPr>
        </p:nvSpPr>
        <p:spPr/>
        <p:txBody>
          <a:bodyPr/>
          <a:lstStyle/>
          <a:p>
            <a:fld id="{6D4CB8F3-6C2D-40C3-B5FF-C8A689D11477}" type="slidenum">
              <a:rPr lang="en-SG" smtClean="0"/>
              <a:t>16</a:t>
            </a:fld>
            <a:endParaRPr lang="en-SG"/>
          </a:p>
        </p:txBody>
      </p:sp>
    </p:spTree>
    <p:extLst>
      <p:ext uri="{BB962C8B-B14F-4D97-AF65-F5344CB8AC3E}">
        <p14:creationId xmlns:p14="http://schemas.microsoft.com/office/powerpoint/2010/main" val="4259751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D4CB8F3-6C2D-40C3-B5FF-C8A689D11477}" type="slidenum">
              <a:rPr lang="en-SG" smtClean="0"/>
              <a:t>17</a:t>
            </a:fld>
            <a:endParaRPr lang="en-SG"/>
          </a:p>
        </p:txBody>
      </p:sp>
    </p:spTree>
    <p:extLst>
      <p:ext uri="{BB962C8B-B14F-4D97-AF65-F5344CB8AC3E}">
        <p14:creationId xmlns:p14="http://schemas.microsoft.com/office/powerpoint/2010/main" val="3038882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again re-extracted the data we needed from our dataset to acquire the total gold, kills, total cs (creep score </a:t>
            </a:r>
            <a:r>
              <a:rPr lang="en-SG" dirty="0" err="1"/>
              <a:t>a.k.a</a:t>
            </a:r>
            <a:r>
              <a:rPr lang="en-SG" dirty="0"/>
              <a:t> minion kills), neutral objectives and structures. We then cleaned up and merged the data to combine the statistics of both teams in a match. </a:t>
            </a:r>
          </a:p>
        </p:txBody>
      </p:sp>
      <p:sp>
        <p:nvSpPr>
          <p:cNvPr id="4" name="Slide Number Placeholder 3"/>
          <p:cNvSpPr>
            <a:spLocks noGrp="1"/>
          </p:cNvSpPr>
          <p:nvPr>
            <p:ph type="sldNum" sz="quarter" idx="5"/>
          </p:nvPr>
        </p:nvSpPr>
        <p:spPr/>
        <p:txBody>
          <a:bodyPr/>
          <a:lstStyle/>
          <a:p>
            <a:fld id="{6D4CB8F3-6C2D-40C3-B5FF-C8A689D11477}" type="slidenum">
              <a:rPr lang="en-SG" smtClean="0"/>
              <a:t>18</a:t>
            </a:fld>
            <a:endParaRPr lang="en-SG"/>
          </a:p>
        </p:txBody>
      </p:sp>
    </p:spTree>
    <p:extLst>
      <p:ext uri="{BB962C8B-B14F-4D97-AF65-F5344CB8AC3E}">
        <p14:creationId xmlns:p14="http://schemas.microsoft.com/office/powerpoint/2010/main" val="610330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GB" dirty="0"/>
              <a:t>In league of legends each player controls a champion, which is a powerful and diverse character with their own set of abilities, strengths, and weaknesses. </a:t>
            </a:r>
          </a:p>
          <a:p>
            <a:pPr>
              <a:lnSpc>
                <a:spcPct val="90000"/>
              </a:lnSpc>
            </a:pPr>
            <a:endParaRPr lang="en-GB" dirty="0"/>
          </a:p>
          <a:p>
            <a:pPr>
              <a:lnSpc>
                <a:spcPct val="90000"/>
              </a:lnSpc>
            </a:pPr>
            <a:r>
              <a:rPr lang="en-GB" dirty="0"/>
              <a:t>These champions are classified into different roles such as mages, warriors, tanks, supports, marksmen, and assassins each fulfilling a specific role/position within a team composition. </a:t>
            </a:r>
            <a:br>
              <a:rPr lang="en-GB" dirty="0"/>
            </a:br>
            <a:br>
              <a:rPr lang="en-GB" dirty="0"/>
            </a:br>
            <a:r>
              <a:rPr lang="en-GB" dirty="0"/>
              <a:t>The game is played in a map called the summoners rift with the 2 team’s bases are here and here and the positions. Top, Mid, Bottom (Bot) &amp; Support and Jungle. Then each position is filled by a player who controls a champion. </a:t>
            </a:r>
          </a:p>
          <a:p>
            <a:pPr>
              <a:lnSpc>
                <a:spcPct val="90000"/>
              </a:lnSpc>
            </a:pPr>
            <a:endParaRPr lang="en-GB" sz="1200" dirty="0">
              <a:solidFill>
                <a:schemeClr val="tx1"/>
              </a:solidFill>
            </a:endParaRPr>
          </a:p>
          <a:p>
            <a:pPr>
              <a:lnSpc>
                <a:spcPct val="90000"/>
              </a:lnSpc>
            </a:pPr>
            <a:r>
              <a:rPr lang="en-GB" dirty="0"/>
              <a:t>The primary objective of League of Legends is to work together with your team to destroy the enemy's Nexus, a heavily fortified structure located within their base. </a:t>
            </a:r>
            <a:endParaRPr lang="en-SG" sz="1200" dirty="0">
              <a:solidFill>
                <a:schemeClr val="tx1"/>
              </a:solidFill>
            </a:endParaRPr>
          </a:p>
        </p:txBody>
      </p:sp>
      <p:sp>
        <p:nvSpPr>
          <p:cNvPr id="4" name="Slide Number Placeholder 3"/>
          <p:cNvSpPr>
            <a:spLocks noGrp="1"/>
          </p:cNvSpPr>
          <p:nvPr>
            <p:ph type="sldNum" sz="quarter" idx="5"/>
          </p:nvPr>
        </p:nvSpPr>
        <p:spPr/>
        <p:txBody>
          <a:bodyPr/>
          <a:lstStyle/>
          <a:p>
            <a:fld id="{6D4CB8F3-6C2D-40C3-B5FF-C8A689D11477}" type="slidenum">
              <a:rPr lang="en-SG" smtClean="0"/>
              <a:t>4</a:t>
            </a:fld>
            <a:endParaRPr lang="en-SG"/>
          </a:p>
        </p:txBody>
      </p:sp>
    </p:spTree>
    <p:extLst>
      <p:ext uri="{BB962C8B-B14F-4D97-AF65-F5344CB8AC3E}">
        <p14:creationId xmlns:p14="http://schemas.microsoft.com/office/powerpoint/2010/main" val="158732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CCCCCC"/>
                </a:solidFill>
                <a:effectLst/>
                <a:latin typeface="Consolas" panose="020B0609020204030204" pitchFamily="49" charset="0"/>
              </a:rPr>
              <a:t>Problem formulation #1: </a:t>
            </a:r>
            <a:r>
              <a:rPr lang="en-GB" sz="1200" dirty="0">
                <a:solidFill>
                  <a:srgbClr val="FFFFFF"/>
                </a:solidFill>
              </a:rPr>
              <a:t>What champion composition for each position will maximize the chances of winning</a:t>
            </a:r>
            <a:br>
              <a:rPr lang="en-GB" b="0" dirty="0">
                <a:solidFill>
                  <a:srgbClr val="CCCCCC"/>
                </a:solidFill>
                <a:effectLst/>
                <a:latin typeface="Consolas" panose="020B0609020204030204" pitchFamily="49" charset="0"/>
              </a:rPr>
            </a:br>
            <a:br>
              <a:rPr lang="en-GB" b="0" dirty="0">
                <a:solidFill>
                  <a:srgbClr val="CCCCCC"/>
                </a:solidFill>
                <a:effectLst/>
                <a:latin typeface="Consolas" panose="020B0609020204030204" pitchFamily="49" charset="0"/>
              </a:rPr>
            </a:br>
            <a:r>
              <a:rPr lang="en-GB" b="0" dirty="0">
                <a:solidFill>
                  <a:srgbClr val="CCCCCC"/>
                </a:solidFill>
                <a:effectLst/>
                <a:latin typeface="Consolas" panose="020B0609020204030204" pitchFamily="49" charset="0"/>
              </a:rPr>
              <a:t>The objective of this project is to </a:t>
            </a:r>
            <a:r>
              <a:rPr lang="en-GB" b="0" dirty="0" err="1">
                <a:solidFill>
                  <a:srgbClr val="CCCCCC"/>
                </a:solidFill>
                <a:effectLst/>
                <a:latin typeface="Consolas" panose="020B0609020204030204" pitchFamily="49" charset="0"/>
              </a:rPr>
              <a:t>analyze</a:t>
            </a:r>
            <a:r>
              <a:rPr lang="en-GB" b="0" dirty="0">
                <a:solidFill>
                  <a:srgbClr val="CCCCCC"/>
                </a:solidFill>
                <a:effectLst/>
                <a:latin typeface="Consolas" panose="020B0609020204030204" pitchFamily="49" charset="0"/>
              </a:rPr>
              <a:t> data from official competitive matches of League of Legends and identify the best combinations of champions that result in the highest win rates. By leveraging a dataset containing comprehensive information on competitive games and another dataset containing details about individual champions, the aim is to provide insights into champion synergy and strategic compositions that lead to success in professional League of Legends play.</a:t>
            </a:r>
          </a:p>
          <a:p>
            <a:endParaRPr lang="en-SG" dirty="0"/>
          </a:p>
        </p:txBody>
      </p:sp>
      <p:sp>
        <p:nvSpPr>
          <p:cNvPr id="4" name="Slide Number Placeholder 3"/>
          <p:cNvSpPr>
            <a:spLocks noGrp="1"/>
          </p:cNvSpPr>
          <p:nvPr>
            <p:ph type="sldNum" sz="quarter" idx="5"/>
          </p:nvPr>
        </p:nvSpPr>
        <p:spPr/>
        <p:txBody>
          <a:bodyPr/>
          <a:lstStyle/>
          <a:p>
            <a:fld id="{6D4CB8F3-6C2D-40C3-B5FF-C8A689D11477}" type="slidenum">
              <a:rPr lang="en-SG" smtClean="0"/>
              <a:t>5</a:t>
            </a:fld>
            <a:endParaRPr lang="en-SG"/>
          </a:p>
        </p:txBody>
      </p:sp>
    </p:spTree>
    <p:extLst>
      <p:ext uri="{BB962C8B-B14F-4D97-AF65-F5344CB8AC3E}">
        <p14:creationId xmlns:p14="http://schemas.microsoft.com/office/powerpoint/2010/main" val="390213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made used of 2 data sets, one contains the competitive games dataset 2024 edition and a champion dataset containing information regarding the different champions in league of legends. </a:t>
            </a:r>
            <a:br>
              <a:rPr lang="en-SG" dirty="0"/>
            </a:br>
            <a:br>
              <a:rPr lang="en-SG" dirty="0"/>
            </a:br>
            <a:r>
              <a:rPr lang="en-SG" dirty="0"/>
              <a:t>To help solve our problem definition we have extracted the necessary data from the 2 dataset and combined them together to generate a clean dataset.</a:t>
            </a:r>
          </a:p>
        </p:txBody>
      </p:sp>
      <p:sp>
        <p:nvSpPr>
          <p:cNvPr id="4" name="Slide Number Placeholder 3"/>
          <p:cNvSpPr>
            <a:spLocks noGrp="1"/>
          </p:cNvSpPr>
          <p:nvPr>
            <p:ph type="sldNum" sz="quarter" idx="5"/>
          </p:nvPr>
        </p:nvSpPr>
        <p:spPr/>
        <p:txBody>
          <a:bodyPr/>
          <a:lstStyle/>
          <a:p>
            <a:fld id="{6D4CB8F3-6C2D-40C3-B5FF-C8A689D11477}" type="slidenum">
              <a:rPr lang="en-SG" smtClean="0"/>
              <a:t>6</a:t>
            </a:fld>
            <a:endParaRPr lang="en-SG"/>
          </a:p>
        </p:txBody>
      </p:sp>
    </p:spTree>
    <p:extLst>
      <p:ext uri="{BB962C8B-B14F-4D97-AF65-F5344CB8AC3E}">
        <p14:creationId xmlns:p14="http://schemas.microsoft.com/office/powerpoint/2010/main" val="66063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our first EDA, our objectives is to analyse the team compositions that have won a match. Observe the compositions of this winning teams and identify the best class for each role in the game. Finally gather our data and conclude what is the best team composition. </a:t>
            </a:r>
          </a:p>
        </p:txBody>
      </p:sp>
      <p:sp>
        <p:nvSpPr>
          <p:cNvPr id="4" name="Slide Number Placeholder 3"/>
          <p:cNvSpPr>
            <a:spLocks noGrp="1"/>
          </p:cNvSpPr>
          <p:nvPr>
            <p:ph type="sldNum" sz="quarter" idx="5"/>
          </p:nvPr>
        </p:nvSpPr>
        <p:spPr/>
        <p:txBody>
          <a:bodyPr/>
          <a:lstStyle/>
          <a:p>
            <a:fld id="{6D4CB8F3-6C2D-40C3-B5FF-C8A689D11477}" type="slidenum">
              <a:rPr lang="en-SG" smtClean="0"/>
              <a:t>7</a:t>
            </a:fld>
            <a:endParaRPr lang="en-SG"/>
          </a:p>
        </p:txBody>
      </p:sp>
    </p:spTree>
    <p:extLst>
      <p:ext uri="{BB962C8B-B14F-4D97-AF65-F5344CB8AC3E}">
        <p14:creationId xmlns:p14="http://schemas.microsoft.com/office/powerpoint/2010/main" val="356363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start off by immediately plotting our cleaned data frame into a bar graph. To see what team composition is the most frequent when it comes to winning games. </a:t>
            </a:r>
            <a:br>
              <a:rPr lang="en-SG" dirty="0"/>
            </a:br>
            <a:r>
              <a:rPr lang="en-SG" dirty="0"/>
              <a:t>From the data above it seems that the team compromising of a Warrior – Top and Jungle, Mage for Mid, Marksmen for Bot and Support class for the support role is the most picked composition. To further justify this we proceed with. </a:t>
            </a:r>
          </a:p>
        </p:txBody>
      </p:sp>
      <p:sp>
        <p:nvSpPr>
          <p:cNvPr id="4" name="Slide Number Placeholder 3"/>
          <p:cNvSpPr>
            <a:spLocks noGrp="1"/>
          </p:cNvSpPr>
          <p:nvPr>
            <p:ph type="sldNum" sz="quarter" idx="5"/>
          </p:nvPr>
        </p:nvSpPr>
        <p:spPr/>
        <p:txBody>
          <a:bodyPr/>
          <a:lstStyle/>
          <a:p>
            <a:fld id="{6D4CB8F3-6C2D-40C3-B5FF-C8A689D11477}" type="slidenum">
              <a:rPr lang="en-SG" smtClean="0"/>
              <a:t>8</a:t>
            </a:fld>
            <a:endParaRPr lang="en-SG"/>
          </a:p>
        </p:txBody>
      </p:sp>
    </p:spTree>
    <p:extLst>
      <p:ext uri="{BB962C8B-B14F-4D97-AF65-F5344CB8AC3E}">
        <p14:creationId xmlns:p14="http://schemas.microsoft.com/office/powerpoint/2010/main" val="365551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Creating a scatter plot to get a better view of what different classes were picked for each role. To further support the best composition from the bar graph we can see that the most frequent classes selected were indeed the more popular picks when it comes to their own roles. Here is the plots for Top, Jungle.</a:t>
            </a:r>
          </a:p>
          <a:p>
            <a:endParaRPr lang="en-SG" dirty="0"/>
          </a:p>
        </p:txBody>
      </p:sp>
      <p:sp>
        <p:nvSpPr>
          <p:cNvPr id="4" name="Slide Number Placeholder 3"/>
          <p:cNvSpPr>
            <a:spLocks noGrp="1"/>
          </p:cNvSpPr>
          <p:nvPr>
            <p:ph type="sldNum" sz="quarter" idx="5"/>
          </p:nvPr>
        </p:nvSpPr>
        <p:spPr/>
        <p:txBody>
          <a:bodyPr/>
          <a:lstStyle/>
          <a:p>
            <a:fld id="{6D4CB8F3-6C2D-40C3-B5FF-C8A689D11477}" type="slidenum">
              <a:rPr lang="en-SG" smtClean="0"/>
              <a:t>9</a:t>
            </a:fld>
            <a:endParaRPr lang="en-SG"/>
          </a:p>
        </p:txBody>
      </p:sp>
    </p:spTree>
    <p:extLst>
      <p:ext uri="{BB962C8B-B14F-4D97-AF65-F5344CB8AC3E}">
        <p14:creationId xmlns:p14="http://schemas.microsoft.com/office/powerpoint/2010/main" val="1520515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Mid, Bot</a:t>
            </a:r>
          </a:p>
        </p:txBody>
      </p:sp>
      <p:sp>
        <p:nvSpPr>
          <p:cNvPr id="4" name="Slide Number Placeholder 3"/>
          <p:cNvSpPr>
            <a:spLocks noGrp="1"/>
          </p:cNvSpPr>
          <p:nvPr>
            <p:ph type="sldNum" sz="quarter" idx="5"/>
          </p:nvPr>
        </p:nvSpPr>
        <p:spPr/>
        <p:txBody>
          <a:bodyPr/>
          <a:lstStyle/>
          <a:p>
            <a:fld id="{6D4CB8F3-6C2D-40C3-B5FF-C8A689D11477}" type="slidenum">
              <a:rPr lang="en-SG" smtClean="0"/>
              <a:t>10</a:t>
            </a:fld>
            <a:endParaRPr lang="en-SG"/>
          </a:p>
        </p:txBody>
      </p:sp>
    </p:spTree>
    <p:extLst>
      <p:ext uri="{BB962C8B-B14F-4D97-AF65-F5344CB8AC3E}">
        <p14:creationId xmlns:p14="http://schemas.microsoft.com/office/powerpoint/2010/main" val="13680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support</a:t>
            </a:r>
          </a:p>
        </p:txBody>
      </p:sp>
      <p:sp>
        <p:nvSpPr>
          <p:cNvPr id="4" name="Slide Number Placeholder 3"/>
          <p:cNvSpPr>
            <a:spLocks noGrp="1"/>
          </p:cNvSpPr>
          <p:nvPr>
            <p:ph type="sldNum" sz="quarter" idx="5"/>
          </p:nvPr>
        </p:nvSpPr>
        <p:spPr/>
        <p:txBody>
          <a:bodyPr/>
          <a:lstStyle/>
          <a:p>
            <a:fld id="{6D4CB8F3-6C2D-40C3-B5FF-C8A689D11477}" type="slidenum">
              <a:rPr lang="en-SG" smtClean="0"/>
              <a:t>11</a:t>
            </a:fld>
            <a:endParaRPr lang="en-SG"/>
          </a:p>
        </p:txBody>
      </p:sp>
    </p:spTree>
    <p:extLst>
      <p:ext uri="{BB962C8B-B14F-4D97-AF65-F5344CB8AC3E}">
        <p14:creationId xmlns:p14="http://schemas.microsoft.com/office/powerpoint/2010/main" val="3225410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4/23/2024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4/23/2024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4/23/2024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4/23/2024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1380.png"/><Relationship Id="rId18" Type="http://schemas.openxmlformats.org/officeDocument/2006/relationships/customXml" Target="../ink/ink123.xml"/><Relationship Id="rId26" Type="http://schemas.openxmlformats.org/officeDocument/2006/relationships/customXml" Target="../ink/ink127.xml"/><Relationship Id="rId39" Type="http://schemas.openxmlformats.org/officeDocument/2006/relationships/image" Target="../media/image151.png"/><Relationship Id="rId21" Type="http://schemas.openxmlformats.org/officeDocument/2006/relationships/image" Target="../media/image142.png"/><Relationship Id="rId34" Type="http://schemas.openxmlformats.org/officeDocument/2006/relationships/customXml" Target="../ink/ink131.xml"/><Relationship Id="rId42" Type="http://schemas.openxmlformats.org/officeDocument/2006/relationships/customXml" Target="../ink/ink135.xml"/><Relationship Id="rId47" Type="http://schemas.openxmlformats.org/officeDocument/2006/relationships/image" Target="../media/image155.png"/><Relationship Id="rId7" Type="http://schemas.openxmlformats.org/officeDocument/2006/relationships/image" Target="../media/image140.png"/><Relationship Id="rId2" Type="http://schemas.openxmlformats.org/officeDocument/2006/relationships/notesSlide" Target="../notesSlides/notesSlide14.xml"/><Relationship Id="rId16" Type="http://schemas.openxmlformats.org/officeDocument/2006/relationships/customXml" Target="../ink/ink122.xml"/><Relationship Id="rId29" Type="http://schemas.openxmlformats.org/officeDocument/2006/relationships/image" Target="../media/image146.png"/><Relationship Id="rId11" Type="http://schemas.openxmlformats.org/officeDocument/2006/relationships/image" Target="../media/image1370.png"/><Relationship Id="rId24" Type="http://schemas.openxmlformats.org/officeDocument/2006/relationships/customXml" Target="../ink/ink126.xml"/><Relationship Id="rId32" Type="http://schemas.openxmlformats.org/officeDocument/2006/relationships/customXml" Target="../ink/ink130.xml"/><Relationship Id="rId37" Type="http://schemas.openxmlformats.org/officeDocument/2006/relationships/image" Target="../media/image150.png"/><Relationship Id="rId40" Type="http://schemas.openxmlformats.org/officeDocument/2006/relationships/customXml" Target="../ink/ink134.xml"/><Relationship Id="rId45" Type="http://schemas.openxmlformats.org/officeDocument/2006/relationships/image" Target="../media/image154.png"/><Relationship Id="rId5" Type="http://schemas.openxmlformats.org/officeDocument/2006/relationships/image" Target="../media/image139.png"/><Relationship Id="rId15" Type="http://schemas.openxmlformats.org/officeDocument/2006/relationships/image" Target="../media/image1390.png"/><Relationship Id="rId23" Type="http://schemas.openxmlformats.org/officeDocument/2006/relationships/image" Target="../media/image143.png"/><Relationship Id="rId28" Type="http://schemas.openxmlformats.org/officeDocument/2006/relationships/customXml" Target="../ink/ink128.xml"/><Relationship Id="rId36" Type="http://schemas.openxmlformats.org/officeDocument/2006/relationships/customXml" Target="../ink/ink132.xml"/><Relationship Id="rId49" Type="http://schemas.openxmlformats.org/officeDocument/2006/relationships/image" Target="../media/image156.png"/><Relationship Id="rId10" Type="http://schemas.openxmlformats.org/officeDocument/2006/relationships/customXml" Target="../ink/ink119.xml"/><Relationship Id="rId19" Type="http://schemas.openxmlformats.org/officeDocument/2006/relationships/image" Target="../media/image141.png"/><Relationship Id="rId31" Type="http://schemas.openxmlformats.org/officeDocument/2006/relationships/image" Target="../media/image147.png"/><Relationship Id="rId44" Type="http://schemas.openxmlformats.org/officeDocument/2006/relationships/customXml" Target="../ink/ink136.xml"/><Relationship Id="rId4" Type="http://schemas.openxmlformats.org/officeDocument/2006/relationships/image" Target="../media/image138.png"/><Relationship Id="rId9" Type="http://schemas.openxmlformats.org/officeDocument/2006/relationships/image" Target="../media/image1360.png"/><Relationship Id="rId14" Type="http://schemas.openxmlformats.org/officeDocument/2006/relationships/customXml" Target="../ink/ink121.xml"/><Relationship Id="rId22" Type="http://schemas.openxmlformats.org/officeDocument/2006/relationships/customXml" Target="../ink/ink125.xml"/><Relationship Id="rId27" Type="http://schemas.openxmlformats.org/officeDocument/2006/relationships/image" Target="../media/image145.png"/><Relationship Id="rId30" Type="http://schemas.openxmlformats.org/officeDocument/2006/relationships/customXml" Target="../ink/ink129.xml"/><Relationship Id="rId35" Type="http://schemas.openxmlformats.org/officeDocument/2006/relationships/image" Target="../media/image149.png"/><Relationship Id="rId43" Type="http://schemas.openxmlformats.org/officeDocument/2006/relationships/image" Target="../media/image153.png"/><Relationship Id="rId48" Type="http://schemas.openxmlformats.org/officeDocument/2006/relationships/customXml" Target="../ink/ink138.xml"/><Relationship Id="rId8" Type="http://schemas.openxmlformats.org/officeDocument/2006/relationships/customXml" Target="../ink/ink118.xml"/><Relationship Id="rId3" Type="http://schemas.openxmlformats.org/officeDocument/2006/relationships/image" Target="../media/image137.png"/><Relationship Id="rId12" Type="http://schemas.openxmlformats.org/officeDocument/2006/relationships/customXml" Target="../ink/ink120.xml"/><Relationship Id="rId17" Type="http://schemas.openxmlformats.org/officeDocument/2006/relationships/image" Target="../media/image1400.png"/><Relationship Id="rId25" Type="http://schemas.openxmlformats.org/officeDocument/2006/relationships/image" Target="../media/image144.png"/><Relationship Id="rId33" Type="http://schemas.openxmlformats.org/officeDocument/2006/relationships/image" Target="../media/image148.png"/><Relationship Id="rId38" Type="http://schemas.openxmlformats.org/officeDocument/2006/relationships/customXml" Target="../ink/ink133.xml"/><Relationship Id="rId46" Type="http://schemas.openxmlformats.org/officeDocument/2006/relationships/customXml" Target="../ink/ink137.xml"/><Relationship Id="rId20" Type="http://schemas.openxmlformats.org/officeDocument/2006/relationships/customXml" Target="../ink/ink124.xml"/><Relationship Id="rId41"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6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Gnsq2lseMk0?feature=oembed" TargetMode="Externa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117" Type="http://schemas.openxmlformats.org/officeDocument/2006/relationships/image" Target="../media/image57.png"/><Relationship Id="rId21" Type="http://schemas.openxmlformats.org/officeDocument/2006/relationships/image" Target="../media/image11.png"/><Relationship Id="rId42" Type="http://schemas.openxmlformats.org/officeDocument/2006/relationships/customXml" Target="../ink/ink20.xml"/><Relationship Id="rId63" Type="http://schemas.openxmlformats.org/officeDocument/2006/relationships/image" Target="../media/image32.png"/><Relationship Id="rId84" Type="http://schemas.openxmlformats.org/officeDocument/2006/relationships/customXml" Target="../ink/ink44.xml"/><Relationship Id="rId138" Type="http://schemas.openxmlformats.org/officeDocument/2006/relationships/image" Target="../media/image69.png"/><Relationship Id="rId159" Type="http://schemas.openxmlformats.org/officeDocument/2006/relationships/image" Target="../media/image79.png"/><Relationship Id="rId170" Type="http://schemas.openxmlformats.org/officeDocument/2006/relationships/customXml" Target="../ink/ink85.xml"/><Relationship Id="rId191" Type="http://schemas.openxmlformats.org/officeDocument/2006/relationships/image" Target="../media/image95.png"/><Relationship Id="rId205" Type="http://schemas.openxmlformats.org/officeDocument/2006/relationships/image" Target="../media/image102.png"/><Relationship Id="rId226" Type="http://schemas.openxmlformats.org/officeDocument/2006/relationships/customXml" Target="../ink/ink113.xml"/><Relationship Id="rId107" Type="http://schemas.openxmlformats.org/officeDocument/2006/relationships/customXml" Target="../ink/ink55.xml"/><Relationship Id="rId11" Type="http://schemas.openxmlformats.org/officeDocument/2006/relationships/image" Target="../media/image6.png"/><Relationship Id="rId32" Type="http://schemas.openxmlformats.org/officeDocument/2006/relationships/customXml" Target="../ink/ink15.xml"/><Relationship Id="rId53" Type="http://schemas.openxmlformats.org/officeDocument/2006/relationships/image" Target="../media/image27.png"/><Relationship Id="rId74" Type="http://schemas.openxmlformats.org/officeDocument/2006/relationships/customXml" Target="../ink/ink38.xml"/><Relationship Id="rId128" Type="http://schemas.openxmlformats.org/officeDocument/2006/relationships/image" Target="../media/image54.png"/><Relationship Id="rId149" Type="http://schemas.openxmlformats.org/officeDocument/2006/relationships/customXml" Target="../ink/ink74.xml"/><Relationship Id="rId5" Type="http://schemas.openxmlformats.org/officeDocument/2006/relationships/customXml" Target="../ink/ink2.xml"/><Relationship Id="rId95" Type="http://schemas.openxmlformats.org/officeDocument/2006/relationships/image" Target="../media/image45.png"/><Relationship Id="rId160" Type="http://schemas.openxmlformats.org/officeDocument/2006/relationships/customXml" Target="../ink/ink80.xml"/><Relationship Id="rId181" Type="http://schemas.openxmlformats.org/officeDocument/2006/relationships/image" Target="../media/image90.png"/><Relationship Id="rId216" Type="http://schemas.openxmlformats.org/officeDocument/2006/relationships/image" Target="../media/image107.png"/><Relationship Id="rId22" Type="http://schemas.openxmlformats.org/officeDocument/2006/relationships/customXml" Target="../ink/ink10.xml"/><Relationship Id="rId43" Type="http://schemas.openxmlformats.org/officeDocument/2006/relationships/image" Target="../media/image22.png"/><Relationship Id="rId64" Type="http://schemas.openxmlformats.org/officeDocument/2006/relationships/customXml" Target="../ink/ink31.xml"/><Relationship Id="rId118" Type="http://schemas.openxmlformats.org/officeDocument/2006/relationships/customXml" Target="../ink/ink60.xml"/><Relationship Id="rId139" Type="http://schemas.openxmlformats.org/officeDocument/2006/relationships/customXml" Target="../ink/ink69.xml"/><Relationship Id="rId85" Type="http://schemas.openxmlformats.org/officeDocument/2006/relationships/image" Target="../media/image40.png"/><Relationship Id="rId150" Type="http://schemas.openxmlformats.org/officeDocument/2006/relationships/image" Target="../media/image75.png"/><Relationship Id="rId171" Type="http://schemas.openxmlformats.org/officeDocument/2006/relationships/image" Target="../media/image85.png"/><Relationship Id="rId192" Type="http://schemas.openxmlformats.org/officeDocument/2006/relationships/customXml" Target="../ink/ink96.xml"/><Relationship Id="rId206" Type="http://schemas.openxmlformats.org/officeDocument/2006/relationships/customXml" Target="../ink/ink103.xml"/><Relationship Id="rId227" Type="http://schemas.openxmlformats.org/officeDocument/2006/relationships/image" Target="../media/image113.png"/><Relationship Id="rId12" Type="http://schemas.openxmlformats.org/officeDocument/2006/relationships/customXml" Target="../ink/ink5.xml"/><Relationship Id="rId33" Type="http://schemas.openxmlformats.org/officeDocument/2006/relationships/image" Target="../media/image17.png"/><Relationship Id="rId108" Type="http://schemas.openxmlformats.org/officeDocument/2006/relationships/image" Target="../media/image52.png"/><Relationship Id="rId129" Type="http://schemas.openxmlformats.org/officeDocument/2006/relationships/image" Target="../media/image63.png"/><Relationship Id="rId54" Type="http://schemas.openxmlformats.org/officeDocument/2006/relationships/customXml" Target="../ink/ink26.xml"/><Relationship Id="rId75" Type="http://schemas.openxmlformats.org/officeDocument/2006/relationships/customXml" Target="../ink/ink39.xml"/><Relationship Id="rId96" Type="http://schemas.openxmlformats.org/officeDocument/2006/relationships/customXml" Target="../ink/ink50.xml"/><Relationship Id="rId140" Type="http://schemas.openxmlformats.org/officeDocument/2006/relationships/image" Target="../media/image70.png"/><Relationship Id="rId161" Type="http://schemas.openxmlformats.org/officeDocument/2006/relationships/image" Target="../media/image80.png"/><Relationship Id="rId182" Type="http://schemas.openxmlformats.org/officeDocument/2006/relationships/customXml" Target="../ink/ink91.xml"/><Relationship Id="rId217" Type="http://schemas.openxmlformats.org/officeDocument/2006/relationships/image" Target="../media/image65.png"/><Relationship Id="rId6" Type="http://schemas.openxmlformats.org/officeDocument/2006/relationships/image" Target="../media/image3.png"/><Relationship Id="rId23" Type="http://schemas.openxmlformats.org/officeDocument/2006/relationships/image" Target="../media/image12.png"/><Relationship Id="rId119" Type="http://schemas.openxmlformats.org/officeDocument/2006/relationships/image" Target="../media/image58.png"/><Relationship Id="rId44" Type="http://schemas.openxmlformats.org/officeDocument/2006/relationships/customXml" Target="../ink/ink21.xml"/><Relationship Id="rId65" Type="http://schemas.openxmlformats.org/officeDocument/2006/relationships/image" Target="../media/image33.png"/><Relationship Id="rId86" Type="http://schemas.openxmlformats.org/officeDocument/2006/relationships/customXml" Target="../ink/ink45.xml"/><Relationship Id="rId130" Type="http://schemas.openxmlformats.org/officeDocument/2006/relationships/image" Target="../media/image64.png"/><Relationship Id="rId151" Type="http://schemas.openxmlformats.org/officeDocument/2006/relationships/customXml" Target="../ink/ink75.xml"/><Relationship Id="rId172" Type="http://schemas.openxmlformats.org/officeDocument/2006/relationships/customXml" Target="../ink/ink86.xml"/><Relationship Id="rId193" Type="http://schemas.openxmlformats.org/officeDocument/2006/relationships/image" Target="../media/image96.png"/><Relationship Id="rId207" Type="http://schemas.openxmlformats.org/officeDocument/2006/relationships/image" Target="../media/image103.png"/><Relationship Id="rId228" Type="http://schemas.openxmlformats.org/officeDocument/2006/relationships/customXml" Target="../ink/ink114.xml"/><Relationship Id="rId13" Type="http://schemas.openxmlformats.org/officeDocument/2006/relationships/image" Target="../media/image7.png"/><Relationship Id="rId109" Type="http://schemas.openxmlformats.org/officeDocument/2006/relationships/customXml" Target="../ink/ink56.xml"/><Relationship Id="rId34" Type="http://schemas.openxmlformats.org/officeDocument/2006/relationships/customXml" Target="../ink/ink16.xml"/><Relationship Id="rId55" Type="http://schemas.openxmlformats.org/officeDocument/2006/relationships/image" Target="../media/image28.png"/><Relationship Id="rId76" Type="http://schemas.openxmlformats.org/officeDocument/2006/relationships/customXml" Target="../ink/ink40.xml"/><Relationship Id="rId97" Type="http://schemas.openxmlformats.org/officeDocument/2006/relationships/image" Target="../media/image46.png"/><Relationship Id="rId120" Type="http://schemas.openxmlformats.org/officeDocument/2006/relationships/customXml" Target="../ink/ink61.xml"/><Relationship Id="rId141" Type="http://schemas.openxmlformats.org/officeDocument/2006/relationships/customXml" Target="../ink/ink70.xml"/><Relationship Id="rId7" Type="http://schemas.openxmlformats.org/officeDocument/2006/relationships/image" Target="../media/image2.jpeg"/><Relationship Id="rId162" Type="http://schemas.openxmlformats.org/officeDocument/2006/relationships/customXml" Target="../ink/ink81.xml"/><Relationship Id="rId183" Type="http://schemas.openxmlformats.org/officeDocument/2006/relationships/image" Target="../media/image91.png"/><Relationship Id="rId218" Type="http://schemas.openxmlformats.org/officeDocument/2006/relationships/customXml" Target="../ink/ink109.xml"/><Relationship Id="rId24" Type="http://schemas.openxmlformats.org/officeDocument/2006/relationships/customXml" Target="../ink/ink11.xml"/><Relationship Id="rId45" Type="http://schemas.openxmlformats.org/officeDocument/2006/relationships/image" Target="../media/image23.png"/><Relationship Id="rId66" Type="http://schemas.openxmlformats.org/officeDocument/2006/relationships/customXml" Target="../ink/ink32.xml"/><Relationship Id="rId87" Type="http://schemas.openxmlformats.org/officeDocument/2006/relationships/image" Target="../media/image41.png"/><Relationship Id="rId110" Type="http://schemas.openxmlformats.org/officeDocument/2006/relationships/image" Target="../media/image53.png"/><Relationship Id="rId131" Type="http://schemas.openxmlformats.org/officeDocument/2006/relationships/customXml" Target="../ink/ink65.xml"/><Relationship Id="rId152" Type="http://schemas.openxmlformats.org/officeDocument/2006/relationships/image" Target="../media/image76.png"/><Relationship Id="rId173" Type="http://schemas.openxmlformats.org/officeDocument/2006/relationships/image" Target="../media/image86.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14.png"/><Relationship Id="rId14" Type="http://schemas.openxmlformats.org/officeDocument/2006/relationships/customXml" Target="../ink/ink6.xml"/><Relationship Id="rId35" Type="http://schemas.openxmlformats.org/officeDocument/2006/relationships/image" Target="../media/image18.png"/><Relationship Id="rId56" Type="http://schemas.openxmlformats.org/officeDocument/2006/relationships/customXml" Target="../ink/ink27.xml"/><Relationship Id="rId77" Type="http://schemas.openxmlformats.org/officeDocument/2006/relationships/image" Target="../media/image36.png"/><Relationship Id="rId100" Type="http://schemas.openxmlformats.org/officeDocument/2006/relationships/image" Target="../media/image4.png"/><Relationship Id="rId8" Type="http://schemas.openxmlformats.org/officeDocument/2006/relationships/customXml" Target="../ink/ink3.xml"/><Relationship Id="rId98" Type="http://schemas.openxmlformats.org/officeDocument/2006/relationships/customXml" Target="../ink/ink51.xml"/><Relationship Id="rId121" Type="http://schemas.openxmlformats.org/officeDocument/2006/relationships/image" Target="../media/image59.png"/><Relationship Id="rId142" Type="http://schemas.openxmlformats.org/officeDocument/2006/relationships/image" Target="../media/image71.png"/><Relationship Id="rId163" Type="http://schemas.openxmlformats.org/officeDocument/2006/relationships/image" Target="../media/image81.png"/><Relationship Id="rId184" Type="http://schemas.openxmlformats.org/officeDocument/2006/relationships/customXml" Target="../ink/ink92.xml"/><Relationship Id="rId219" Type="http://schemas.openxmlformats.org/officeDocument/2006/relationships/image" Target="../media/image109.png"/><Relationship Id="rId230" Type="http://schemas.openxmlformats.org/officeDocument/2006/relationships/customXml" Target="../ink/ink115.xml"/><Relationship Id="rId25" Type="http://schemas.openxmlformats.org/officeDocument/2006/relationships/image" Target="../media/image13.png"/><Relationship Id="rId46" Type="http://schemas.openxmlformats.org/officeDocument/2006/relationships/customXml" Target="../ink/ink22.xml"/><Relationship Id="rId67" Type="http://schemas.openxmlformats.org/officeDocument/2006/relationships/image" Target="../media/image34.png"/><Relationship Id="rId20" Type="http://schemas.openxmlformats.org/officeDocument/2006/relationships/customXml" Target="../ink/ink9.xml"/><Relationship Id="rId41" Type="http://schemas.openxmlformats.org/officeDocument/2006/relationships/image" Target="../media/image21.png"/><Relationship Id="rId62" Type="http://schemas.openxmlformats.org/officeDocument/2006/relationships/customXml" Target="../ink/ink30.xml"/><Relationship Id="rId83" Type="http://schemas.openxmlformats.org/officeDocument/2006/relationships/image" Target="../media/image39.png"/><Relationship Id="rId88" Type="http://schemas.openxmlformats.org/officeDocument/2006/relationships/customXml" Target="../ink/ink46.xml"/><Relationship Id="rId111" Type="http://schemas.openxmlformats.org/officeDocument/2006/relationships/image" Target="../media/image48.png"/><Relationship Id="rId132" Type="http://schemas.openxmlformats.org/officeDocument/2006/relationships/image" Target="../media/image66.png"/><Relationship Id="rId153" Type="http://schemas.openxmlformats.org/officeDocument/2006/relationships/customXml" Target="../ink/ink76.xml"/><Relationship Id="rId174" Type="http://schemas.openxmlformats.org/officeDocument/2006/relationships/customXml" Target="../ink/ink87.xml"/><Relationship Id="rId179" Type="http://schemas.openxmlformats.org/officeDocument/2006/relationships/image" Target="../media/image89.png"/><Relationship Id="rId195" Type="http://schemas.openxmlformats.org/officeDocument/2006/relationships/image" Target="../media/image97.png"/><Relationship Id="rId209" Type="http://schemas.openxmlformats.org/officeDocument/2006/relationships/customXml" Target="../ink/ink105.xml"/><Relationship Id="rId190" Type="http://schemas.openxmlformats.org/officeDocument/2006/relationships/customXml" Target="../ink/ink95.xml"/><Relationship Id="rId204" Type="http://schemas.openxmlformats.org/officeDocument/2006/relationships/customXml" Target="../ink/ink102.xml"/><Relationship Id="rId220" Type="http://schemas.openxmlformats.org/officeDocument/2006/relationships/customXml" Target="../ink/ink110.xml"/><Relationship Id="rId225" Type="http://schemas.openxmlformats.org/officeDocument/2006/relationships/image" Target="../media/image112.png"/><Relationship Id="rId15" Type="http://schemas.openxmlformats.org/officeDocument/2006/relationships/image" Target="../media/image8.png"/><Relationship Id="rId36" Type="http://schemas.openxmlformats.org/officeDocument/2006/relationships/customXml" Target="../ink/ink17.xml"/><Relationship Id="rId57" Type="http://schemas.openxmlformats.org/officeDocument/2006/relationships/image" Target="../media/image29.png"/><Relationship Id="rId106" Type="http://schemas.openxmlformats.org/officeDocument/2006/relationships/image" Target="../media/image51.png"/><Relationship Id="rId127" Type="http://schemas.openxmlformats.org/officeDocument/2006/relationships/image" Target="../media/image62.png"/><Relationship Id="rId10" Type="http://schemas.openxmlformats.org/officeDocument/2006/relationships/customXml" Target="../ink/ink4.xml"/><Relationship Id="rId31" Type="http://schemas.openxmlformats.org/officeDocument/2006/relationships/image" Target="../media/image16.png"/><Relationship Id="rId52" Type="http://schemas.openxmlformats.org/officeDocument/2006/relationships/customXml" Target="../ink/ink25.xml"/><Relationship Id="rId73" Type="http://schemas.openxmlformats.org/officeDocument/2006/relationships/image" Target="../media/image35.png"/><Relationship Id="rId78" Type="http://schemas.openxmlformats.org/officeDocument/2006/relationships/customXml" Target="../ink/ink41.xml"/><Relationship Id="rId94" Type="http://schemas.openxmlformats.org/officeDocument/2006/relationships/customXml" Target="../ink/ink49.xml"/><Relationship Id="rId99" Type="http://schemas.openxmlformats.org/officeDocument/2006/relationships/image" Target="../media/image47.png"/><Relationship Id="rId101" Type="http://schemas.openxmlformats.org/officeDocument/2006/relationships/customXml" Target="../ink/ink52.xml"/><Relationship Id="rId122" Type="http://schemas.openxmlformats.org/officeDocument/2006/relationships/customXml" Target="../ink/ink62.xml"/><Relationship Id="rId143" Type="http://schemas.openxmlformats.org/officeDocument/2006/relationships/customXml" Target="../ink/ink71.xml"/><Relationship Id="rId148" Type="http://schemas.openxmlformats.org/officeDocument/2006/relationships/image" Target="../media/image74.png"/><Relationship Id="rId164" Type="http://schemas.openxmlformats.org/officeDocument/2006/relationships/customXml" Target="../ink/ink82.xml"/><Relationship Id="rId169" Type="http://schemas.openxmlformats.org/officeDocument/2006/relationships/image" Target="../media/image84.png"/><Relationship Id="rId185" Type="http://schemas.openxmlformats.org/officeDocument/2006/relationships/image" Target="../media/image92.png"/><Relationship Id="rId4" Type="http://schemas.openxmlformats.org/officeDocument/2006/relationships/image" Target="../media/image2.png"/><Relationship Id="rId9" Type="http://schemas.openxmlformats.org/officeDocument/2006/relationships/image" Target="../media/image5.png"/><Relationship Id="rId180" Type="http://schemas.openxmlformats.org/officeDocument/2006/relationships/customXml" Target="../ink/ink90.xml"/><Relationship Id="rId210" Type="http://schemas.openxmlformats.org/officeDocument/2006/relationships/image" Target="../media/image104.png"/><Relationship Id="rId215" Type="http://schemas.openxmlformats.org/officeDocument/2006/relationships/customXml" Target="../ink/ink108.xml"/><Relationship Id="rId26" Type="http://schemas.openxmlformats.org/officeDocument/2006/relationships/customXml" Target="../ink/ink12.xml"/><Relationship Id="rId231" Type="http://schemas.openxmlformats.org/officeDocument/2006/relationships/image" Target="../media/image115.png"/><Relationship Id="rId47" Type="http://schemas.openxmlformats.org/officeDocument/2006/relationships/image" Target="../media/image24.png"/><Relationship Id="rId68" Type="http://schemas.openxmlformats.org/officeDocument/2006/relationships/customXml" Target="../ink/ink33.xml"/><Relationship Id="rId89" Type="http://schemas.openxmlformats.org/officeDocument/2006/relationships/image" Target="../media/image42.png"/><Relationship Id="rId112" Type="http://schemas.openxmlformats.org/officeDocument/2006/relationships/customXml" Target="../ink/ink57.xml"/><Relationship Id="rId133" Type="http://schemas.openxmlformats.org/officeDocument/2006/relationships/customXml" Target="../ink/ink66.xml"/><Relationship Id="rId154" Type="http://schemas.openxmlformats.org/officeDocument/2006/relationships/customXml" Target="../ink/ink77.xml"/><Relationship Id="rId175" Type="http://schemas.openxmlformats.org/officeDocument/2006/relationships/image" Target="../media/image87.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7.xml"/><Relationship Id="rId221" Type="http://schemas.openxmlformats.org/officeDocument/2006/relationships/image" Target="../media/image110.png"/><Relationship Id="rId37" Type="http://schemas.openxmlformats.org/officeDocument/2006/relationships/image" Target="../media/image19.png"/><Relationship Id="rId58" Type="http://schemas.openxmlformats.org/officeDocument/2006/relationships/customXml" Target="../ink/ink28.xml"/><Relationship Id="rId79" Type="http://schemas.openxmlformats.org/officeDocument/2006/relationships/image" Target="../media/image37.png"/><Relationship Id="rId102" Type="http://schemas.openxmlformats.org/officeDocument/2006/relationships/image" Target="../media/image49.png"/><Relationship Id="rId123" Type="http://schemas.openxmlformats.org/officeDocument/2006/relationships/image" Target="../media/image60.png"/><Relationship Id="rId144" Type="http://schemas.openxmlformats.org/officeDocument/2006/relationships/image" Target="../media/image72.png"/><Relationship Id="rId90" Type="http://schemas.openxmlformats.org/officeDocument/2006/relationships/customXml" Target="../ink/ink47.xml"/><Relationship Id="rId165" Type="http://schemas.openxmlformats.org/officeDocument/2006/relationships/image" Target="../media/image82.png"/><Relationship Id="rId186" Type="http://schemas.openxmlformats.org/officeDocument/2006/relationships/customXml" Target="../ink/ink93.xml"/><Relationship Id="rId211" Type="http://schemas.openxmlformats.org/officeDocument/2006/relationships/customXml" Target="../ink/ink106.xml"/><Relationship Id="rId232" Type="http://schemas.openxmlformats.org/officeDocument/2006/relationships/customXml" Target="../ink/ink116.xml"/><Relationship Id="rId27" Type="http://schemas.openxmlformats.org/officeDocument/2006/relationships/image" Target="../media/image14.png"/><Relationship Id="rId48" Type="http://schemas.openxmlformats.org/officeDocument/2006/relationships/customXml" Target="../ink/ink23.xml"/><Relationship Id="rId69" Type="http://schemas.openxmlformats.org/officeDocument/2006/relationships/customXml" Target="../ink/ink34.xml"/><Relationship Id="rId113" Type="http://schemas.openxmlformats.org/officeDocument/2006/relationships/image" Target="../media/image55.png"/><Relationship Id="rId134" Type="http://schemas.openxmlformats.org/officeDocument/2006/relationships/image" Target="../media/image67.png"/><Relationship Id="rId80" Type="http://schemas.openxmlformats.org/officeDocument/2006/relationships/customXml" Target="../ink/ink42.xml"/><Relationship Id="rId155" Type="http://schemas.openxmlformats.org/officeDocument/2006/relationships/image" Target="../media/image77.png"/><Relationship Id="rId176" Type="http://schemas.openxmlformats.org/officeDocument/2006/relationships/customXml" Target="../ink/ink88.xml"/><Relationship Id="rId197" Type="http://schemas.openxmlformats.org/officeDocument/2006/relationships/image" Target="../media/image98.png"/><Relationship Id="rId201" Type="http://schemas.openxmlformats.org/officeDocument/2006/relationships/image" Target="../media/image100.png"/><Relationship Id="rId222" Type="http://schemas.openxmlformats.org/officeDocument/2006/relationships/customXml" Target="../ink/ink111.xml"/><Relationship Id="rId17" Type="http://schemas.openxmlformats.org/officeDocument/2006/relationships/image" Target="../media/image9.png"/><Relationship Id="rId38" Type="http://schemas.openxmlformats.org/officeDocument/2006/relationships/customXml" Target="../ink/ink18.xml"/><Relationship Id="rId59" Type="http://schemas.openxmlformats.org/officeDocument/2006/relationships/image" Target="../media/image30.png"/><Relationship Id="rId103" Type="http://schemas.openxmlformats.org/officeDocument/2006/relationships/customXml" Target="../ink/ink53.xml"/><Relationship Id="rId124" Type="http://schemas.openxmlformats.org/officeDocument/2006/relationships/customXml" Target="../ink/ink63.xml"/><Relationship Id="rId70" Type="http://schemas.openxmlformats.org/officeDocument/2006/relationships/customXml" Target="../ink/ink35.xml"/><Relationship Id="rId91" Type="http://schemas.openxmlformats.org/officeDocument/2006/relationships/image" Target="../media/image43.png"/><Relationship Id="rId145" Type="http://schemas.openxmlformats.org/officeDocument/2006/relationships/customXml" Target="../ink/ink72.xml"/><Relationship Id="rId166" Type="http://schemas.openxmlformats.org/officeDocument/2006/relationships/customXml" Target="../ink/ink83.xml"/><Relationship Id="rId187" Type="http://schemas.openxmlformats.org/officeDocument/2006/relationships/image" Target="../media/image93.png"/><Relationship Id="rId1" Type="http://schemas.openxmlformats.org/officeDocument/2006/relationships/slideLayout" Target="../slideLayouts/slideLayout2.xml"/><Relationship Id="rId212" Type="http://schemas.openxmlformats.org/officeDocument/2006/relationships/image" Target="../media/image105.png"/><Relationship Id="rId233" Type="http://schemas.openxmlformats.org/officeDocument/2006/relationships/image" Target="../media/image116.png"/><Relationship Id="rId28" Type="http://schemas.openxmlformats.org/officeDocument/2006/relationships/customXml" Target="../ink/ink13.xml"/><Relationship Id="rId49" Type="http://schemas.openxmlformats.org/officeDocument/2006/relationships/image" Target="../media/image25.png"/><Relationship Id="rId114" Type="http://schemas.openxmlformats.org/officeDocument/2006/relationships/customXml" Target="../ink/ink58.xml"/><Relationship Id="rId60" Type="http://schemas.openxmlformats.org/officeDocument/2006/relationships/customXml" Target="../ink/ink29.xml"/><Relationship Id="rId81" Type="http://schemas.openxmlformats.org/officeDocument/2006/relationships/image" Target="../media/image38.png"/><Relationship Id="rId135" Type="http://schemas.openxmlformats.org/officeDocument/2006/relationships/customXml" Target="../ink/ink67.xml"/><Relationship Id="rId156" Type="http://schemas.openxmlformats.org/officeDocument/2006/relationships/customXml" Target="../ink/ink78.xml"/><Relationship Id="rId177" Type="http://schemas.openxmlformats.org/officeDocument/2006/relationships/image" Target="../media/image88.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111.png"/><Relationship Id="rId18" Type="http://schemas.openxmlformats.org/officeDocument/2006/relationships/customXml" Target="../ink/ink8.xml"/><Relationship Id="rId39" Type="http://schemas.openxmlformats.org/officeDocument/2006/relationships/image" Target="../media/image20.png"/><Relationship Id="rId50" Type="http://schemas.openxmlformats.org/officeDocument/2006/relationships/customXml" Target="../ink/ink24.xml"/><Relationship Id="rId104" Type="http://schemas.openxmlformats.org/officeDocument/2006/relationships/image" Target="../media/image50.png"/><Relationship Id="rId125" Type="http://schemas.openxmlformats.org/officeDocument/2006/relationships/image" Target="../media/image61.png"/><Relationship Id="rId146" Type="http://schemas.openxmlformats.org/officeDocument/2006/relationships/image" Target="../media/image73.png"/><Relationship Id="rId167" Type="http://schemas.openxmlformats.org/officeDocument/2006/relationships/image" Target="../media/image83.png"/><Relationship Id="rId188" Type="http://schemas.openxmlformats.org/officeDocument/2006/relationships/customXml" Target="../ink/ink94.xml"/><Relationship Id="rId71" Type="http://schemas.openxmlformats.org/officeDocument/2006/relationships/customXml" Target="../ink/ink36.xml"/><Relationship Id="rId92" Type="http://schemas.openxmlformats.org/officeDocument/2006/relationships/customXml" Target="../ink/ink48.xml"/><Relationship Id="rId213" Type="http://schemas.openxmlformats.org/officeDocument/2006/relationships/customXml" Target="../ink/ink107.xml"/><Relationship Id="rId234" Type="http://schemas.openxmlformats.org/officeDocument/2006/relationships/customXml" Target="../ink/ink117.xml"/><Relationship Id="rId2" Type="http://schemas.openxmlformats.org/officeDocument/2006/relationships/notesSlide" Target="../notesSlides/notesSlide2.xml"/><Relationship Id="rId29" Type="http://schemas.openxmlformats.org/officeDocument/2006/relationships/image" Target="../media/image15.png"/><Relationship Id="rId40" Type="http://schemas.openxmlformats.org/officeDocument/2006/relationships/customXml" Target="../ink/ink19.xml"/><Relationship Id="rId115" Type="http://schemas.openxmlformats.org/officeDocument/2006/relationships/image" Target="../media/image56.png"/><Relationship Id="rId136" Type="http://schemas.openxmlformats.org/officeDocument/2006/relationships/image" Target="../media/image68.png"/><Relationship Id="rId157" Type="http://schemas.openxmlformats.org/officeDocument/2006/relationships/image" Target="../media/image78.png"/><Relationship Id="rId178" Type="http://schemas.openxmlformats.org/officeDocument/2006/relationships/customXml" Target="../ink/ink89.xml"/><Relationship Id="rId61" Type="http://schemas.openxmlformats.org/officeDocument/2006/relationships/image" Target="../media/image31.png"/><Relationship Id="rId82" Type="http://schemas.openxmlformats.org/officeDocument/2006/relationships/customXml" Target="../ink/ink43.xml"/><Relationship Id="rId199" Type="http://schemas.openxmlformats.org/officeDocument/2006/relationships/image" Target="../media/image99.png"/><Relationship Id="rId203" Type="http://schemas.openxmlformats.org/officeDocument/2006/relationships/image" Target="../media/image101.png"/><Relationship Id="rId19" Type="http://schemas.openxmlformats.org/officeDocument/2006/relationships/image" Target="../media/image10.png"/><Relationship Id="rId224" Type="http://schemas.openxmlformats.org/officeDocument/2006/relationships/customXml" Target="../ink/ink112.xml"/><Relationship Id="rId30" Type="http://schemas.openxmlformats.org/officeDocument/2006/relationships/customXml" Target="../ink/ink14.xml"/><Relationship Id="rId105" Type="http://schemas.openxmlformats.org/officeDocument/2006/relationships/customXml" Target="../ink/ink54.xml"/><Relationship Id="rId126" Type="http://schemas.openxmlformats.org/officeDocument/2006/relationships/customXml" Target="../ink/ink64.xml"/><Relationship Id="rId147" Type="http://schemas.openxmlformats.org/officeDocument/2006/relationships/customXml" Target="../ink/ink73.xml"/><Relationship Id="rId168" Type="http://schemas.openxmlformats.org/officeDocument/2006/relationships/customXml" Target="../ink/ink84.xml"/><Relationship Id="rId51" Type="http://schemas.openxmlformats.org/officeDocument/2006/relationships/image" Target="../media/image26.png"/><Relationship Id="rId72" Type="http://schemas.openxmlformats.org/officeDocument/2006/relationships/customXml" Target="../ink/ink37.xml"/><Relationship Id="rId93" Type="http://schemas.openxmlformats.org/officeDocument/2006/relationships/image" Target="../media/image44.png"/><Relationship Id="rId189" Type="http://schemas.openxmlformats.org/officeDocument/2006/relationships/image" Target="../media/image94.png"/><Relationship Id="rId3" Type="http://schemas.openxmlformats.org/officeDocument/2006/relationships/customXml" Target="../ink/ink1.xml"/><Relationship Id="rId214" Type="http://schemas.openxmlformats.org/officeDocument/2006/relationships/image" Target="../media/image106.png"/><Relationship Id="rId235" Type="http://schemas.openxmlformats.org/officeDocument/2006/relationships/image" Target="../media/image117.png"/><Relationship Id="rId116" Type="http://schemas.openxmlformats.org/officeDocument/2006/relationships/customXml" Target="../ink/ink59.xml"/><Relationship Id="rId137" Type="http://schemas.openxmlformats.org/officeDocument/2006/relationships/customXml" Target="../ink/ink68.xml"/><Relationship Id="rId158" Type="http://schemas.openxmlformats.org/officeDocument/2006/relationships/customXml" Target="../ink/ink7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08D3-EBEE-EEE4-710B-BEA365384CC1}"/>
              </a:ext>
            </a:extLst>
          </p:cNvPr>
          <p:cNvSpPr>
            <a:spLocks noGrp="1"/>
          </p:cNvSpPr>
          <p:nvPr>
            <p:ph type="ctrTitle"/>
          </p:nvPr>
        </p:nvSpPr>
        <p:spPr>
          <a:xfrm>
            <a:off x="1600200" y="798355"/>
            <a:ext cx="8991600" cy="1645920"/>
          </a:xfrm>
        </p:spPr>
        <p:txBody>
          <a:bodyPr/>
          <a:lstStyle/>
          <a:p>
            <a:r>
              <a:rPr lang="en-SG" dirty="0"/>
              <a:t>Data Science Mini Project</a:t>
            </a:r>
          </a:p>
        </p:txBody>
      </p:sp>
      <p:sp>
        <p:nvSpPr>
          <p:cNvPr id="3" name="Subtitle 2">
            <a:extLst>
              <a:ext uri="{FF2B5EF4-FFF2-40B4-BE49-F238E27FC236}">
                <a16:creationId xmlns:a16="http://schemas.microsoft.com/office/drawing/2014/main" id="{496D8CF4-CAB4-8727-A5BB-8B11F103C4EC}"/>
              </a:ext>
            </a:extLst>
          </p:cNvPr>
          <p:cNvSpPr>
            <a:spLocks noGrp="1"/>
          </p:cNvSpPr>
          <p:nvPr>
            <p:ph type="subTitle" idx="1"/>
          </p:nvPr>
        </p:nvSpPr>
        <p:spPr>
          <a:xfrm>
            <a:off x="2695194" y="4647819"/>
            <a:ext cx="6801612" cy="1239894"/>
          </a:xfrm>
        </p:spPr>
        <p:txBody>
          <a:bodyPr/>
          <a:lstStyle/>
          <a:p>
            <a:r>
              <a:rPr lang="en-SG" dirty="0"/>
              <a:t>Elias, Raj, Brandon</a:t>
            </a:r>
          </a:p>
        </p:txBody>
      </p:sp>
      <p:sp>
        <p:nvSpPr>
          <p:cNvPr id="4" name="Title 1">
            <a:extLst>
              <a:ext uri="{FF2B5EF4-FFF2-40B4-BE49-F238E27FC236}">
                <a16:creationId xmlns:a16="http://schemas.microsoft.com/office/drawing/2014/main" id="{8CCCDFB4-E659-36CD-D448-BFBE875F6BDE}"/>
              </a:ext>
            </a:extLst>
          </p:cNvPr>
          <p:cNvSpPr txBox="1">
            <a:spLocks/>
          </p:cNvSpPr>
          <p:nvPr/>
        </p:nvSpPr>
        <p:spPr bwMode="blackWhite">
          <a:xfrm>
            <a:off x="3916098" y="2809053"/>
            <a:ext cx="4359804" cy="1239894"/>
          </a:xfrm>
          <a:prstGeom prst="rect">
            <a:avLst/>
          </a:prstGeom>
          <a:solidFill>
            <a:schemeClr val="tx1"/>
          </a:solidFill>
          <a:ln w="38100" cap="sq">
            <a:solidFill>
              <a:schemeClr val="bg1"/>
            </a:solidFill>
            <a:miter lim="800000"/>
          </a:ln>
        </p:spPr>
        <p:txBody>
          <a:bodyPr vert="horz" wrap="square"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SG" sz="2600" dirty="0">
                <a:solidFill>
                  <a:schemeClr val="bg1"/>
                </a:solidFill>
              </a:rPr>
              <a:t>League of legends dataset</a:t>
            </a:r>
            <a:endParaRPr lang="en-SG" sz="2600" b="1" dirty="0">
              <a:solidFill>
                <a:schemeClr val="bg1"/>
              </a:solidFill>
            </a:endParaRPr>
          </a:p>
        </p:txBody>
      </p:sp>
    </p:spTree>
    <p:extLst>
      <p:ext uri="{BB962C8B-B14F-4D97-AF65-F5344CB8AC3E}">
        <p14:creationId xmlns:p14="http://schemas.microsoft.com/office/powerpoint/2010/main" val="2335801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B79B-A66C-9314-25FC-EF42798A5966}"/>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865ABA23-73E4-013E-AD29-C899A810182E}"/>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49C69AFA-9CCE-BEA2-D582-756AF96105DC}"/>
              </a:ext>
            </a:extLst>
          </p:cNvPr>
          <p:cNvPicPr>
            <a:picLocks noChangeAspect="1"/>
          </p:cNvPicPr>
          <p:nvPr/>
        </p:nvPicPr>
        <p:blipFill>
          <a:blip r:embed="rId3"/>
          <a:stretch>
            <a:fillRect/>
          </a:stretch>
        </p:blipFill>
        <p:spPr>
          <a:xfrm>
            <a:off x="34445" y="-1"/>
            <a:ext cx="12157555" cy="3548743"/>
          </a:xfrm>
          <a:prstGeom prst="rect">
            <a:avLst/>
          </a:prstGeom>
        </p:spPr>
      </p:pic>
      <p:pic>
        <p:nvPicPr>
          <p:cNvPr id="7" name="Picture 6">
            <a:extLst>
              <a:ext uri="{FF2B5EF4-FFF2-40B4-BE49-F238E27FC236}">
                <a16:creationId xmlns:a16="http://schemas.microsoft.com/office/drawing/2014/main" id="{7E133621-6A67-E471-87ED-7AF9F310D7FA}"/>
              </a:ext>
            </a:extLst>
          </p:cNvPr>
          <p:cNvPicPr>
            <a:picLocks noChangeAspect="1"/>
          </p:cNvPicPr>
          <p:nvPr/>
        </p:nvPicPr>
        <p:blipFill>
          <a:blip r:embed="rId4"/>
          <a:stretch>
            <a:fillRect/>
          </a:stretch>
        </p:blipFill>
        <p:spPr>
          <a:xfrm>
            <a:off x="0" y="3409469"/>
            <a:ext cx="12192000" cy="3448531"/>
          </a:xfrm>
          <a:prstGeom prst="rect">
            <a:avLst/>
          </a:prstGeom>
        </p:spPr>
      </p:pic>
    </p:spTree>
    <p:extLst>
      <p:ext uri="{BB962C8B-B14F-4D97-AF65-F5344CB8AC3E}">
        <p14:creationId xmlns:p14="http://schemas.microsoft.com/office/powerpoint/2010/main" val="375528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318F-AF42-493D-F4A0-601D5C4417E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C91448B-1184-F557-6A7A-FAF9F92D0E46}"/>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9D837CA4-69C3-2D7C-8721-550FAEB9DA90}"/>
              </a:ext>
            </a:extLst>
          </p:cNvPr>
          <p:cNvPicPr>
            <a:picLocks noChangeAspect="1"/>
          </p:cNvPicPr>
          <p:nvPr/>
        </p:nvPicPr>
        <p:blipFill>
          <a:blip r:embed="rId3"/>
          <a:stretch>
            <a:fillRect/>
          </a:stretch>
        </p:blipFill>
        <p:spPr>
          <a:xfrm>
            <a:off x="46781" y="964692"/>
            <a:ext cx="12098438" cy="4248743"/>
          </a:xfrm>
          <a:prstGeom prst="rect">
            <a:avLst/>
          </a:prstGeom>
        </p:spPr>
      </p:pic>
    </p:spTree>
    <p:extLst>
      <p:ext uri="{BB962C8B-B14F-4D97-AF65-F5344CB8AC3E}">
        <p14:creationId xmlns:p14="http://schemas.microsoft.com/office/powerpoint/2010/main" val="3417874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1AFD4-F06F-D04A-ED59-032C33EBF492}"/>
              </a:ext>
            </a:extLst>
          </p:cNvPr>
          <p:cNvSpPr>
            <a:spLocks noGrp="1"/>
          </p:cNvSpPr>
          <p:nvPr>
            <p:ph idx="1"/>
          </p:nvPr>
        </p:nvSpPr>
        <p:spPr>
          <a:xfrm>
            <a:off x="4583811" y="2228469"/>
            <a:ext cx="3150489" cy="3101983"/>
          </a:xfrm>
        </p:spPr>
        <p:txBody>
          <a:bodyPr/>
          <a:lstStyle/>
          <a:p>
            <a:endParaRPr lang="en-SG" dirty="0"/>
          </a:p>
        </p:txBody>
      </p:sp>
      <p:pic>
        <p:nvPicPr>
          <p:cNvPr id="5" name="Picture 4">
            <a:extLst>
              <a:ext uri="{FF2B5EF4-FFF2-40B4-BE49-F238E27FC236}">
                <a16:creationId xmlns:a16="http://schemas.microsoft.com/office/drawing/2014/main" id="{77672403-94D7-5D52-000B-4A4B74AF4986}"/>
              </a:ext>
            </a:extLst>
          </p:cNvPr>
          <p:cNvPicPr>
            <a:picLocks noChangeAspect="1"/>
          </p:cNvPicPr>
          <p:nvPr/>
        </p:nvPicPr>
        <p:blipFill>
          <a:blip r:embed="rId3"/>
          <a:stretch>
            <a:fillRect/>
          </a:stretch>
        </p:blipFill>
        <p:spPr>
          <a:xfrm>
            <a:off x="0" y="0"/>
            <a:ext cx="9925050" cy="6858000"/>
          </a:xfrm>
          <a:prstGeom prst="rect">
            <a:avLst/>
          </a:prstGeom>
        </p:spPr>
      </p:pic>
      <p:sp>
        <p:nvSpPr>
          <p:cNvPr id="6" name="Title 1">
            <a:extLst>
              <a:ext uri="{FF2B5EF4-FFF2-40B4-BE49-F238E27FC236}">
                <a16:creationId xmlns:a16="http://schemas.microsoft.com/office/drawing/2014/main" id="{7DD7D644-7083-C943-42B2-30BE38F41B6B}"/>
              </a:ext>
            </a:extLst>
          </p:cNvPr>
          <p:cNvSpPr>
            <a:spLocks noGrp="1"/>
          </p:cNvSpPr>
          <p:nvPr>
            <p:ph type="title"/>
          </p:nvPr>
        </p:nvSpPr>
        <p:spPr>
          <a:xfrm>
            <a:off x="10068999" y="354281"/>
            <a:ext cx="1951551" cy="1617394"/>
          </a:xfrm>
        </p:spPr>
        <p:txBody>
          <a:bodyPr vert="horz" lIns="274320" tIns="182880" rIns="274320" bIns="182880" rtlCol="0" anchor="ctr" anchorCtr="1">
            <a:normAutofit/>
          </a:bodyPr>
          <a:lstStyle/>
          <a:p>
            <a:r>
              <a:rPr lang="en-US" sz="3800" dirty="0"/>
              <a:t>Heat map</a:t>
            </a:r>
          </a:p>
        </p:txBody>
      </p:sp>
    </p:spTree>
    <p:extLst>
      <p:ext uri="{BB962C8B-B14F-4D97-AF65-F5344CB8AC3E}">
        <p14:creationId xmlns:p14="http://schemas.microsoft.com/office/powerpoint/2010/main" val="35211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28AC-F3BF-EF6C-7850-278D93643B08}"/>
              </a:ext>
            </a:extLst>
          </p:cNvPr>
          <p:cNvSpPr>
            <a:spLocks noGrp="1"/>
          </p:cNvSpPr>
          <p:nvPr>
            <p:ph type="title"/>
          </p:nvPr>
        </p:nvSpPr>
        <p:spPr>
          <a:xfrm>
            <a:off x="2316861" y="41648"/>
            <a:ext cx="7729728" cy="1188720"/>
          </a:xfrm>
        </p:spPr>
        <p:txBody>
          <a:bodyPr/>
          <a:lstStyle/>
          <a:p>
            <a:r>
              <a:rPr lang="en-SG" dirty="0"/>
              <a:t>Conclusion</a:t>
            </a:r>
          </a:p>
        </p:txBody>
      </p:sp>
      <p:pic>
        <p:nvPicPr>
          <p:cNvPr id="7" name="Picture 6">
            <a:extLst>
              <a:ext uri="{FF2B5EF4-FFF2-40B4-BE49-F238E27FC236}">
                <a16:creationId xmlns:a16="http://schemas.microsoft.com/office/drawing/2014/main" id="{AF07382B-DAFE-84F9-175E-62727AF23196}"/>
              </a:ext>
            </a:extLst>
          </p:cNvPr>
          <p:cNvPicPr>
            <a:picLocks noChangeAspect="1"/>
          </p:cNvPicPr>
          <p:nvPr/>
        </p:nvPicPr>
        <p:blipFill>
          <a:blip r:embed="rId3"/>
          <a:stretch>
            <a:fillRect/>
          </a:stretch>
        </p:blipFill>
        <p:spPr>
          <a:xfrm>
            <a:off x="404476" y="1611308"/>
            <a:ext cx="5691524" cy="4984990"/>
          </a:xfrm>
          <a:prstGeom prst="rect">
            <a:avLst/>
          </a:prstGeom>
        </p:spPr>
      </p:pic>
      <p:pic>
        <p:nvPicPr>
          <p:cNvPr id="9" name="Picture 8">
            <a:extLst>
              <a:ext uri="{FF2B5EF4-FFF2-40B4-BE49-F238E27FC236}">
                <a16:creationId xmlns:a16="http://schemas.microsoft.com/office/drawing/2014/main" id="{00AEBBFF-5332-0F20-6AE3-48F80AEE0C32}"/>
              </a:ext>
            </a:extLst>
          </p:cNvPr>
          <p:cNvPicPr>
            <a:picLocks noChangeAspect="1"/>
          </p:cNvPicPr>
          <p:nvPr/>
        </p:nvPicPr>
        <p:blipFill>
          <a:blip r:embed="rId4"/>
          <a:stretch>
            <a:fillRect/>
          </a:stretch>
        </p:blipFill>
        <p:spPr>
          <a:xfrm>
            <a:off x="6339224" y="1596154"/>
            <a:ext cx="5534025" cy="4992567"/>
          </a:xfrm>
          <a:prstGeom prst="rect">
            <a:avLst/>
          </a:prstGeom>
        </p:spPr>
      </p:pic>
    </p:spTree>
    <p:extLst>
      <p:ext uri="{BB962C8B-B14F-4D97-AF65-F5344CB8AC3E}">
        <p14:creationId xmlns:p14="http://schemas.microsoft.com/office/powerpoint/2010/main" val="1179943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D8017C-89C8-A229-8902-169513812FE8}"/>
              </a:ext>
            </a:extLst>
          </p:cNvPr>
          <p:cNvPicPr>
            <a:picLocks noChangeAspect="1"/>
          </p:cNvPicPr>
          <p:nvPr/>
        </p:nvPicPr>
        <p:blipFill>
          <a:blip r:embed="rId3"/>
          <a:stretch>
            <a:fillRect/>
          </a:stretch>
        </p:blipFill>
        <p:spPr>
          <a:xfrm>
            <a:off x="752025" y="718706"/>
            <a:ext cx="5054714" cy="4853420"/>
          </a:xfrm>
          <a:prstGeom prst="rect">
            <a:avLst/>
          </a:prstGeom>
        </p:spPr>
      </p:pic>
      <p:pic>
        <p:nvPicPr>
          <p:cNvPr id="7" name="Picture 6">
            <a:extLst>
              <a:ext uri="{FF2B5EF4-FFF2-40B4-BE49-F238E27FC236}">
                <a16:creationId xmlns:a16="http://schemas.microsoft.com/office/drawing/2014/main" id="{1B16BEDC-6A24-50C5-5E8D-795356A99C5C}"/>
              </a:ext>
            </a:extLst>
          </p:cNvPr>
          <p:cNvPicPr>
            <a:picLocks noChangeAspect="1"/>
          </p:cNvPicPr>
          <p:nvPr/>
        </p:nvPicPr>
        <p:blipFill>
          <a:blip r:embed="rId4"/>
          <a:stretch>
            <a:fillRect/>
          </a:stretch>
        </p:blipFill>
        <p:spPr>
          <a:xfrm>
            <a:off x="6571805" y="718706"/>
            <a:ext cx="5054714" cy="4768854"/>
          </a:xfrm>
          <a:prstGeom prst="rect">
            <a:avLst/>
          </a:prstGeom>
        </p:spPr>
      </p:pic>
    </p:spTree>
    <p:extLst>
      <p:ext uri="{BB962C8B-B14F-4D97-AF65-F5344CB8AC3E}">
        <p14:creationId xmlns:p14="http://schemas.microsoft.com/office/powerpoint/2010/main" val="3832126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F4CF4-A7E5-1028-D0AE-747FAE8C15CA}"/>
              </a:ext>
            </a:extLst>
          </p:cNvPr>
          <p:cNvSpPr>
            <a:spLocks noGrp="1"/>
          </p:cNvSpPr>
          <p:nvPr>
            <p:ph type="title"/>
          </p:nvPr>
        </p:nvSpPr>
        <p:spPr>
          <a:xfrm>
            <a:off x="0" y="1054761"/>
            <a:ext cx="4584975" cy="5631789"/>
          </a:xfrm>
          <a:noFill/>
          <a:ln>
            <a:solidFill>
              <a:schemeClr val="bg1"/>
            </a:solidFill>
          </a:ln>
        </p:spPr>
        <p:txBody>
          <a:bodyPr vert="horz" lIns="274320" tIns="182880" rIns="274320" bIns="182880" rtlCol="0" anchor="ctr" anchorCtr="1">
            <a:normAutofit/>
          </a:bodyPr>
          <a:lstStyle/>
          <a:p>
            <a:pPr algn="l"/>
            <a:r>
              <a:rPr lang="en-US" sz="2900" dirty="0">
                <a:solidFill>
                  <a:schemeClr val="bg1"/>
                </a:solidFill>
              </a:rPr>
              <a:t>Top:</a:t>
            </a:r>
            <a:br>
              <a:rPr lang="en-US" sz="2900" dirty="0">
                <a:solidFill>
                  <a:schemeClr val="bg1"/>
                </a:solidFill>
              </a:rPr>
            </a:br>
            <a:r>
              <a:rPr lang="en-US" sz="2900" dirty="0">
                <a:solidFill>
                  <a:schemeClr val="tx2">
                    <a:lumMod val="40000"/>
                    <a:lumOff val="60000"/>
                  </a:schemeClr>
                </a:solidFill>
              </a:rPr>
              <a:t>Warrior</a:t>
            </a:r>
            <a:br>
              <a:rPr lang="en-US" sz="2900" dirty="0">
                <a:solidFill>
                  <a:schemeClr val="bg1"/>
                </a:solidFill>
              </a:rPr>
            </a:br>
            <a:br>
              <a:rPr lang="en-US" sz="2900" dirty="0">
                <a:solidFill>
                  <a:schemeClr val="bg1"/>
                </a:solidFill>
              </a:rPr>
            </a:br>
            <a:r>
              <a:rPr lang="en-US" sz="2900" dirty="0">
                <a:solidFill>
                  <a:schemeClr val="bg1"/>
                </a:solidFill>
              </a:rPr>
              <a:t>JUNGLE :</a:t>
            </a:r>
            <a:br>
              <a:rPr lang="en-US" sz="2900" dirty="0">
                <a:solidFill>
                  <a:schemeClr val="bg1"/>
                </a:solidFill>
              </a:rPr>
            </a:br>
            <a:r>
              <a:rPr lang="en-US" sz="2900" dirty="0">
                <a:solidFill>
                  <a:schemeClr val="tx2">
                    <a:lumMod val="40000"/>
                    <a:lumOff val="60000"/>
                  </a:schemeClr>
                </a:solidFill>
              </a:rPr>
              <a:t>WARRIOR</a:t>
            </a:r>
            <a:br>
              <a:rPr lang="en-US" sz="2900" dirty="0">
                <a:solidFill>
                  <a:schemeClr val="bg1"/>
                </a:solidFill>
              </a:rPr>
            </a:br>
            <a:br>
              <a:rPr lang="en-US" sz="2900" dirty="0">
                <a:solidFill>
                  <a:schemeClr val="bg1"/>
                </a:solidFill>
              </a:rPr>
            </a:br>
            <a:r>
              <a:rPr lang="en-US" sz="2900" dirty="0">
                <a:solidFill>
                  <a:schemeClr val="bg1"/>
                </a:solidFill>
              </a:rPr>
              <a:t>MID:</a:t>
            </a:r>
            <a:br>
              <a:rPr lang="en-US" sz="2900" dirty="0">
                <a:solidFill>
                  <a:schemeClr val="bg1"/>
                </a:solidFill>
              </a:rPr>
            </a:br>
            <a:r>
              <a:rPr lang="en-US" sz="2900" dirty="0">
                <a:solidFill>
                  <a:schemeClr val="accent2">
                    <a:lumMod val="60000"/>
                    <a:lumOff val="40000"/>
                  </a:schemeClr>
                </a:solidFill>
              </a:rPr>
              <a:t>MAGE</a:t>
            </a:r>
            <a:br>
              <a:rPr lang="en-US" sz="2900" dirty="0">
                <a:solidFill>
                  <a:schemeClr val="bg1"/>
                </a:solidFill>
              </a:rPr>
            </a:br>
            <a:br>
              <a:rPr lang="en-US" sz="2900" dirty="0">
                <a:solidFill>
                  <a:schemeClr val="bg1"/>
                </a:solidFill>
              </a:rPr>
            </a:br>
            <a:r>
              <a:rPr lang="en-US" sz="2900" dirty="0">
                <a:solidFill>
                  <a:schemeClr val="bg1"/>
                </a:solidFill>
              </a:rPr>
              <a:t>BOTTOM &amp; SUPPORT: </a:t>
            </a:r>
            <a:r>
              <a:rPr lang="en-US" sz="2900" dirty="0">
                <a:solidFill>
                  <a:schemeClr val="tx2">
                    <a:lumMod val="40000"/>
                    <a:lumOff val="60000"/>
                  </a:schemeClr>
                </a:solidFill>
              </a:rPr>
              <a:t>MARKSMEN SUPPORT</a:t>
            </a:r>
          </a:p>
        </p:txBody>
      </p:sp>
      <p:sp>
        <p:nvSpPr>
          <p:cNvPr id="6" name="Title 1">
            <a:extLst>
              <a:ext uri="{FF2B5EF4-FFF2-40B4-BE49-F238E27FC236}">
                <a16:creationId xmlns:a16="http://schemas.microsoft.com/office/drawing/2014/main" id="{3B28A9E8-3640-FD36-46B9-92FF4C50097A}"/>
              </a:ext>
            </a:extLst>
          </p:cNvPr>
          <p:cNvSpPr txBox="1">
            <a:spLocks/>
          </p:cNvSpPr>
          <p:nvPr/>
        </p:nvSpPr>
        <p:spPr bwMode="black">
          <a:xfrm>
            <a:off x="480702" y="259566"/>
            <a:ext cx="3415288" cy="1239894"/>
          </a:xfrm>
          <a:prstGeom prst="rect">
            <a:avLst/>
          </a:prstGeom>
        </p:spPr>
        <p:txBody>
          <a:bodyPr vert="horz" lIns="91440" tIns="45720" rIns="91440" bIns="45720" rtlCol="0"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nSpc>
                <a:spcPct val="100000"/>
              </a:lnSpc>
              <a:spcBef>
                <a:spcPts val="1000"/>
              </a:spcBef>
              <a:buClr>
                <a:schemeClr val="accent2"/>
              </a:buClr>
            </a:pPr>
            <a:r>
              <a:rPr lang="en-US" sz="2000" kern="1200" dirty="0">
                <a:solidFill>
                  <a:schemeClr val="bg1"/>
                </a:solidFill>
                <a:latin typeface="+mn-lt"/>
                <a:ea typeface="+mn-ea"/>
                <a:cs typeface="+mn-cs"/>
              </a:rPr>
              <a:t>Best team composition</a:t>
            </a:r>
          </a:p>
        </p:txBody>
      </p:sp>
      <p:pic>
        <p:nvPicPr>
          <p:cNvPr id="5" name="Content Placeholder 4">
            <a:extLst>
              <a:ext uri="{FF2B5EF4-FFF2-40B4-BE49-F238E27FC236}">
                <a16:creationId xmlns:a16="http://schemas.microsoft.com/office/drawing/2014/main" id="{D402D304-3A70-F053-3031-B4CA7DB7B421}"/>
              </a:ext>
            </a:extLst>
          </p:cNvPr>
          <p:cNvPicPr>
            <a:picLocks noGrp="1" noChangeAspect="1"/>
          </p:cNvPicPr>
          <p:nvPr>
            <p:ph idx="1"/>
          </p:nvPr>
        </p:nvPicPr>
        <p:blipFill>
          <a:blip r:embed="rId3"/>
          <a:stretch>
            <a:fillRect/>
          </a:stretch>
        </p:blipFill>
        <p:spPr>
          <a:xfrm>
            <a:off x="5297763" y="879513"/>
            <a:ext cx="6250769" cy="4938107"/>
          </a:xfrm>
          <a:prstGeom prst="rect">
            <a:avLst/>
          </a:prstGeom>
        </p:spPr>
      </p:pic>
    </p:spTree>
    <p:extLst>
      <p:ext uri="{BB962C8B-B14F-4D97-AF65-F5344CB8AC3E}">
        <p14:creationId xmlns:p14="http://schemas.microsoft.com/office/powerpoint/2010/main" val="285741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F735-157F-8BD9-B683-026084338D1C}"/>
              </a:ext>
            </a:extLst>
          </p:cNvPr>
          <p:cNvSpPr>
            <a:spLocks noGrp="1"/>
          </p:cNvSpPr>
          <p:nvPr>
            <p:ph type="title"/>
          </p:nvPr>
        </p:nvSpPr>
        <p:spPr>
          <a:xfrm>
            <a:off x="2231136" y="134580"/>
            <a:ext cx="7729728" cy="1188720"/>
          </a:xfrm>
        </p:spPr>
        <p:txBody>
          <a:bodyPr/>
          <a:lstStyle/>
          <a:p>
            <a:r>
              <a:rPr lang="en-SG" dirty="0"/>
              <a:t>LEAGUE OF LEGENDS IN-GAME</a:t>
            </a:r>
            <a:br>
              <a:rPr lang="en-SG" dirty="0"/>
            </a:br>
            <a:r>
              <a:rPr lang="en-SG" dirty="0"/>
              <a:t>GOLD SYSTEM</a:t>
            </a:r>
          </a:p>
        </p:txBody>
      </p:sp>
      <p:sp>
        <p:nvSpPr>
          <p:cNvPr id="3" name="Content Placeholder 2">
            <a:extLst>
              <a:ext uri="{FF2B5EF4-FFF2-40B4-BE49-F238E27FC236}">
                <a16:creationId xmlns:a16="http://schemas.microsoft.com/office/drawing/2014/main" id="{201FB390-6009-AB41-DF58-EA495B0C528D}"/>
              </a:ext>
            </a:extLst>
          </p:cNvPr>
          <p:cNvSpPr>
            <a:spLocks noGrp="1"/>
          </p:cNvSpPr>
          <p:nvPr>
            <p:ph idx="1"/>
          </p:nvPr>
        </p:nvSpPr>
        <p:spPr>
          <a:xfrm>
            <a:off x="2231136" y="1427700"/>
            <a:ext cx="7729728" cy="2665417"/>
          </a:xfrm>
        </p:spPr>
        <p:txBody>
          <a:bodyPr>
            <a:normAutofit/>
          </a:bodyPr>
          <a:lstStyle/>
          <a:p>
            <a:r>
              <a:rPr lang="en-SG" dirty="0"/>
              <a:t>Gold is the primary in-game currency used in League of Legends match.</a:t>
            </a:r>
          </a:p>
          <a:p>
            <a:r>
              <a:rPr lang="en-SG" dirty="0"/>
              <a:t>It represents wealth and resources accumulated by players and the team during a match. </a:t>
            </a:r>
          </a:p>
          <a:p>
            <a:r>
              <a:rPr lang="en-SG" dirty="0"/>
              <a:t>Gold is mostly earned by killing minions, neutral objective monsters, enemy champions and structures such as turrets and inhibitors. </a:t>
            </a:r>
          </a:p>
          <a:p>
            <a:r>
              <a:rPr lang="en-SG" dirty="0"/>
              <a:t>Gold can be used to purchase items that provides stat boosts, passive and active effects to enhance  a champion’s abilities and performance. </a:t>
            </a:r>
          </a:p>
        </p:txBody>
      </p:sp>
      <p:pic>
        <p:nvPicPr>
          <p:cNvPr id="20" name="Picture 19" descr="A group of cartoon characters&#10;&#10;Description automatically generated">
            <a:extLst>
              <a:ext uri="{FF2B5EF4-FFF2-40B4-BE49-F238E27FC236}">
                <a16:creationId xmlns:a16="http://schemas.microsoft.com/office/drawing/2014/main" id="{F2194C31-6FDA-BFF3-C4AC-16CAE2EB27B8}"/>
              </a:ext>
            </a:extLst>
          </p:cNvPr>
          <p:cNvPicPr>
            <a:picLocks noChangeAspect="1"/>
          </p:cNvPicPr>
          <p:nvPr/>
        </p:nvPicPr>
        <p:blipFill>
          <a:blip r:embed="rId3"/>
          <a:stretch>
            <a:fillRect/>
          </a:stretch>
        </p:blipFill>
        <p:spPr>
          <a:xfrm>
            <a:off x="7700621" y="5530225"/>
            <a:ext cx="2666856" cy="1125850"/>
          </a:xfrm>
          <a:prstGeom prst="rect">
            <a:avLst/>
          </a:prstGeom>
        </p:spPr>
      </p:pic>
      <p:pic>
        <p:nvPicPr>
          <p:cNvPr id="22" name="Picture 21" descr="A cartoon of a dragon&#10;&#10;Description automatically generated">
            <a:extLst>
              <a:ext uri="{FF2B5EF4-FFF2-40B4-BE49-F238E27FC236}">
                <a16:creationId xmlns:a16="http://schemas.microsoft.com/office/drawing/2014/main" id="{CD4A1AE5-CDCF-F150-082A-CEEDE3B70874}"/>
              </a:ext>
            </a:extLst>
          </p:cNvPr>
          <p:cNvPicPr>
            <a:picLocks noChangeAspect="1"/>
          </p:cNvPicPr>
          <p:nvPr/>
        </p:nvPicPr>
        <p:blipFill>
          <a:blip r:embed="rId4"/>
          <a:stretch>
            <a:fillRect/>
          </a:stretch>
        </p:blipFill>
        <p:spPr>
          <a:xfrm>
            <a:off x="7791261" y="3503550"/>
            <a:ext cx="2521863" cy="2128800"/>
          </a:xfrm>
          <a:prstGeom prst="rect">
            <a:avLst/>
          </a:prstGeom>
        </p:spPr>
      </p:pic>
      <p:pic>
        <p:nvPicPr>
          <p:cNvPr id="24" name="Picture 23" descr="A purple and green creature with a green ring around it&#10;&#10;Description automatically generated">
            <a:extLst>
              <a:ext uri="{FF2B5EF4-FFF2-40B4-BE49-F238E27FC236}">
                <a16:creationId xmlns:a16="http://schemas.microsoft.com/office/drawing/2014/main" id="{1C3B18D4-1A90-DDC5-D2A4-9CF7A651A83E}"/>
              </a:ext>
            </a:extLst>
          </p:cNvPr>
          <p:cNvPicPr>
            <a:picLocks noChangeAspect="1"/>
          </p:cNvPicPr>
          <p:nvPr/>
        </p:nvPicPr>
        <p:blipFill>
          <a:blip r:embed="rId5"/>
          <a:stretch>
            <a:fillRect/>
          </a:stretch>
        </p:blipFill>
        <p:spPr>
          <a:xfrm>
            <a:off x="488487" y="3378483"/>
            <a:ext cx="2853453" cy="2635876"/>
          </a:xfrm>
          <a:prstGeom prst="rect">
            <a:avLst/>
          </a:prstGeom>
        </p:spPr>
      </p:pic>
      <p:pic>
        <p:nvPicPr>
          <p:cNvPr id="26" name="Picture 25" descr="A person in a garment holding a bow and arrow&#10;&#10;Description automatically generated">
            <a:extLst>
              <a:ext uri="{FF2B5EF4-FFF2-40B4-BE49-F238E27FC236}">
                <a16:creationId xmlns:a16="http://schemas.microsoft.com/office/drawing/2014/main" id="{93A32A23-6CED-33F1-F2F8-E90EFD01AC6B}"/>
              </a:ext>
            </a:extLst>
          </p:cNvPr>
          <p:cNvPicPr>
            <a:picLocks noChangeAspect="1"/>
          </p:cNvPicPr>
          <p:nvPr/>
        </p:nvPicPr>
        <p:blipFill>
          <a:blip r:embed="rId6"/>
          <a:stretch>
            <a:fillRect/>
          </a:stretch>
        </p:blipFill>
        <p:spPr>
          <a:xfrm>
            <a:off x="4592363" y="5272847"/>
            <a:ext cx="1942286" cy="1426366"/>
          </a:xfrm>
          <a:prstGeom prst="rect">
            <a:avLst/>
          </a:prstGeom>
        </p:spPr>
      </p:pic>
      <p:pic>
        <p:nvPicPr>
          <p:cNvPr id="18" name="Picture 17" descr="A cartoon of a knight holding a shield and sword&#10;&#10;Description automatically generated">
            <a:extLst>
              <a:ext uri="{FF2B5EF4-FFF2-40B4-BE49-F238E27FC236}">
                <a16:creationId xmlns:a16="http://schemas.microsoft.com/office/drawing/2014/main" id="{BFBBD1DF-9262-36D0-6DFB-7BCD2562B53F}"/>
              </a:ext>
            </a:extLst>
          </p:cNvPr>
          <p:cNvPicPr>
            <a:picLocks noChangeAspect="1"/>
          </p:cNvPicPr>
          <p:nvPr/>
        </p:nvPicPr>
        <p:blipFill>
          <a:blip r:embed="rId7"/>
          <a:stretch>
            <a:fillRect/>
          </a:stretch>
        </p:blipFill>
        <p:spPr>
          <a:xfrm>
            <a:off x="2448958" y="4567950"/>
            <a:ext cx="2249464" cy="2279438"/>
          </a:xfrm>
          <a:prstGeom prst="rect">
            <a:avLst/>
          </a:prstGeom>
        </p:spPr>
      </p:pic>
      <p:grpSp>
        <p:nvGrpSpPr>
          <p:cNvPr id="29" name="Group 28">
            <a:extLst>
              <a:ext uri="{FF2B5EF4-FFF2-40B4-BE49-F238E27FC236}">
                <a16:creationId xmlns:a16="http://schemas.microsoft.com/office/drawing/2014/main" id="{903BF7C5-EDDB-BF4C-95A3-D09C0482B72E}"/>
              </a:ext>
            </a:extLst>
          </p:cNvPr>
          <p:cNvGrpSpPr/>
          <p:nvPr/>
        </p:nvGrpSpPr>
        <p:grpSpPr>
          <a:xfrm>
            <a:off x="1295415" y="4343220"/>
            <a:ext cx="1044720" cy="800640"/>
            <a:chOff x="1295415" y="4343220"/>
            <a:chExt cx="1044720" cy="80064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85D7B9AD-C1D1-E0E6-2563-7C78D8294C6A}"/>
                    </a:ext>
                  </a:extLst>
                </p14:cNvPr>
                <p14:cNvContentPartPr/>
                <p14:nvPr/>
              </p14:nvContentPartPr>
              <p14:xfrm>
                <a:off x="1295415" y="4389660"/>
                <a:ext cx="1044720" cy="754200"/>
              </p14:xfrm>
            </p:contentPart>
          </mc:Choice>
          <mc:Fallback xmlns="">
            <p:pic>
              <p:nvPicPr>
                <p:cNvPr id="27" name="Ink 26">
                  <a:extLst>
                    <a:ext uri="{FF2B5EF4-FFF2-40B4-BE49-F238E27FC236}">
                      <a16:creationId xmlns:a16="http://schemas.microsoft.com/office/drawing/2014/main" id="{85D7B9AD-C1D1-E0E6-2563-7C78D8294C6A}"/>
                    </a:ext>
                  </a:extLst>
                </p:cNvPr>
                <p:cNvPicPr/>
                <p:nvPr/>
              </p:nvPicPr>
              <p:blipFill>
                <a:blip r:embed="rId9"/>
                <a:stretch>
                  <a:fillRect/>
                </a:stretch>
              </p:blipFill>
              <p:spPr>
                <a:xfrm>
                  <a:off x="1286415" y="4380660"/>
                  <a:ext cx="1062360" cy="771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850FDC3E-119E-6A79-E2E1-A8785DDEF116}"/>
                    </a:ext>
                  </a:extLst>
                </p14:cNvPr>
                <p14:cNvContentPartPr/>
                <p14:nvPr/>
              </p14:nvContentPartPr>
              <p14:xfrm>
                <a:off x="1628775" y="4343220"/>
                <a:ext cx="456840" cy="541080"/>
              </p14:xfrm>
            </p:contentPart>
          </mc:Choice>
          <mc:Fallback xmlns="">
            <p:pic>
              <p:nvPicPr>
                <p:cNvPr id="28" name="Ink 27">
                  <a:extLst>
                    <a:ext uri="{FF2B5EF4-FFF2-40B4-BE49-F238E27FC236}">
                      <a16:creationId xmlns:a16="http://schemas.microsoft.com/office/drawing/2014/main" id="{850FDC3E-119E-6A79-E2E1-A8785DDEF116}"/>
                    </a:ext>
                  </a:extLst>
                </p:cNvPr>
                <p:cNvPicPr/>
                <p:nvPr/>
              </p:nvPicPr>
              <p:blipFill>
                <a:blip r:embed="rId11"/>
                <a:stretch>
                  <a:fillRect/>
                </a:stretch>
              </p:blipFill>
              <p:spPr>
                <a:xfrm>
                  <a:off x="1619775" y="4334220"/>
                  <a:ext cx="474480" cy="558720"/>
                </a:xfrm>
                <a:prstGeom prst="rect">
                  <a:avLst/>
                </a:prstGeom>
              </p:spPr>
            </p:pic>
          </mc:Fallback>
        </mc:AlternateContent>
      </p:grpSp>
      <p:grpSp>
        <p:nvGrpSpPr>
          <p:cNvPr id="41" name="Group 40">
            <a:extLst>
              <a:ext uri="{FF2B5EF4-FFF2-40B4-BE49-F238E27FC236}">
                <a16:creationId xmlns:a16="http://schemas.microsoft.com/office/drawing/2014/main" id="{3841629C-C3B0-643D-5353-26E360B1E792}"/>
              </a:ext>
            </a:extLst>
          </p:cNvPr>
          <p:cNvGrpSpPr/>
          <p:nvPr/>
        </p:nvGrpSpPr>
        <p:grpSpPr>
          <a:xfrm>
            <a:off x="3114495" y="5571900"/>
            <a:ext cx="712800" cy="514800"/>
            <a:chOff x="3114495" y="5571900"/>
            <a:chExt cx="712800" cy="514800"/>
          </a:xfrm>
        </p:grpSpPr>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7317EDAB-2FC8-BC04-0261-A5A549366A2C}"/>
                    </a:ext>
                  </a:extLst>
                </p14:cNvPr>
                <p14:cNvContentPartPr/>
                <p14:nvPr/>
              </p14:nvContentPartPr>
              <p14:xfrm>
                <a:off x="3114495" y="5612940"/>
                <a:ext cx="493200" cy="473760"/>
              </p14:xfrm>
            </p:contentPart>
          </mc:Choice>
          <mc:Fallback xmlns="">
            <p:pic>
              <p:nvPicPr>
                <p:cNvPr id="30" name="Ink 29">
                  <a:extLst>
                    <a:ext uri="{FF2B5EF4-FFF2-40B4-BE49-F238E27FC236}">
                      <a16:creationId xmlns:a16="http://schemas.microsoft.com/office/drawing/2014/main" id="{7317EDAB-2FC8-BC04-0261-A5A549366A2C}"/>
                    </a:ext>
                  </a:extLst>
                </p:cNvPr>
                <p:cNvPicPr/>
                <p:nvPr/>
              </p:nvPicPr>
              <p:blipFill>
                <a:blip r:embed="rId13"/>
                <a:stretch>
                  <a:fillRect/>
                </a:stretch>
              </p:blipFill>
              <p:spPr>
                <a:xfrm>
                  <a:off x="3105495" y="5604300"/>
                  <a:ext cx="51084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1EDC965C-D887-2587-6FCC-ECDF041DB380}"/>
                    </a:ext>
                  </a:extLst>
                </p14:cNvPr>
                <p14:cNvContentPartPr/>
                <p14:nvPr/>
              </p14:nvContentPartPr>
              <p14:xfrm>
                <a:off x="3248055" y="5571900"/>
                <a:ext cx="579240" cy="510120"/>
              </p14:xfrm>
            </p:contentPart>
          </mc:Choice>
          <mc:Fallback xmlns="">
            <p:pic>
              <p:nvPicPr>
                <p:cNvPr id="31" name="Ink 30">
                  <a:extLst>
                    <a:ext uri="{FF2B5EF4-FFF2-40B4-BE49-F238E27FC236}">
                      <a16:creationId xmlns:a16="http://schemas.microsoft.com/office/drawing/2014/main" id="{1EDC965C-D887-2587-6FCC-ECDF041DB380}"/>
                    </a:ext>
                  </a:extLst>
                </p:cNvPr>
                <p:cNvPicPr/>
                <p:nvPr/>
              </p:nvPicPr>
              <p:blipFill>
                <a:blip r:embed="rId15"/>
                <a:stretch>
                  <a:fillRect/>
                </a:stretch>
              </p:blipFill>
              <p:spPr>
                <a:xfrm>
                  <a:off x="3239055" y="5562900"/>
                  <a:ext cx="596880" cy="527760"/>
                </a:xfrm>
                <a:prstGeom prst="rect">
                  <a:avLst/>
                </a:prstGeom>
              </p:spPr>
            </p:pic>
          </mc:Fallback>
        </mc:AlternateContent>
      </p:grpSp>
      <p:grpSp>
        <p:nvGrpSpPr>
          <p:cNvPr id="40" name="Group 39">
            <a:extLst>
              <a:ext uri="{FF2B5EF4-FFF2-40B4-BE49-F238E27FC236}">
                <a16:creationId xmlns:a16="http://schemas.microsoft.com/office/drawing/2014/main" id="{EB66B079-EC60-9EE8-B382-126972DF7C90}"/>
              </a:ext>
            </a:extLst>
          </p:cNvPr>
          <p:cNvGrpSpPr/>
          <p:nvPr/>
        </p:nvGrpSpPr>
        <p:grpSpPr>
          <a:xfrm>
            <a:off x="5486175" y="5629140"/>
            <a:ext cx="566640" cy="651240"/>
            <a:chOff x="5486175" y="5629140"/>
            <a:chExt cx="566640" cy="651240"/>
          </a:xfrm>
        </p:grpSpPr>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253AF346-4EEE-543C-AA42-895A0AE251AF}"/>
                    </a:ext>
                  </a:extLst>
                </p14:cNvPr>
                <p14:cNvContentPartPr/>
                <p14:nvPr/>
              </p14:nvContentPartPr>
              <p14:xfrm>
                <a:off x="5486175" y="5855580"/>
                <a:ext cx="566640" cy="424800"/>
              </p14:xfrm>
            </p:contentPart>
          </mc:Choice>
          <mc:Fallback xmlns="">
            <p:pic>
              <p:nvPicPr>
                <p:cNvPr id="32" name="Ink 31">
                  <a:extLst>
                    <a:ext uri="{FF2B5EF4-FFF2-40B4-BE49-F238E27FC236}">
                      <a16:creationId xmlns:a16="http://schemas.microsoft.com/office/drawing/2014/main" id="{253AF346-4EEE-543C-AA42-895A0AE251AF}"/>
                    </a:ext>
                  </a:extLst>
                </p:cNvPr>
                <p:cNvPicPr/>
                <p:nvPr/>
              </p:nvPicPr>
              <p:blipFill>
                <a:blip r:embed="rId17"/>
                <a:stretch>
                  <a:fillRect/>
                </a:stretch>
              </p:blipFill>
              <p:spPr>
                <a:xfrm>
                  <a:off x="5477175" y="5846580"/>
                  <a:ext cx="5842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a:extLst>
                    <a:ext uri="{FF2B5EF4-FFF2-40B4-BE49-F238E27FC236}">
                      <a16:creationId xmlns:a16="http://schemas.microsoft.com/office/drawing/2014/main" id="{39C8BA9D-ED89-7DEC-1260-06A25476BE07}"/>
                    </a:ext>
                  </a:extLst>
                </p14:cNvPr>
                <p14:cNvContentPartPr/>
                <p14:nvPr/>
              </p14:nvContentPartPr>
              <p14:xfrm>
                <a:off x="5543415" y="5629140"/>
                <a:ext cx="457920" cy="603720"/>
              </p14:xfrm>
            </p:contentPart>
          </mc:Choice>
          <mc:Fallback xmlns="">
            <p:pic>
              <p:nvPicPr>
                <p:cNvPr id="33" name="Ink 32">
                  <a:extLst>
                    <a:ext uri="{FF2B5EF4-FFF2-40B4-BE49-F238E27FC236}">
                      <a16:creationId xmlns:a16="http://schemas.microsoft.com/office/drawing/2014/main" id="{39C8BA9D-ED89-7DEC-1260-06A25476BE07}"/>
                    </a:ext>
                  </a:extLst>
                </p:cNvPr>
                <p:cNvPicPr/>
                <p:nvPr/>
              </p:nvPicPr>
              <p:blipFill>
                <a:blip r:embed="rId19"/>
                <a:stretch>
                  <a:fillRect/>
                </a:stretch>
              </p:blipFill>
              <p:spPr>
                <a:xfrm>
                  <a:off x="5534415" y="5620140"/>
                  <a:ext cx="475560" cy="621360"/>
                </a:xfrm>
                <a:prstGeom prst="rect">
                  <a:avLst/>
                </a:prstGeom>
              </p:spPr>
            </p:pic>
          </mc:Fallback>
        </mc:AlternateContent>
      </p:grpSp>
      <p:grpSp>
        <p:nvGrpSpPr>
          <p:cNvPr id="39" name="Group 38">
            <a:extLst>
              <a:ext uri="{FF2B5EF4-FFF2-40B4-BE49-F238E27FC236}">
                <a16:creationId xmlns:a16="http://schemas.microsoft.com/office/drawing/2014/main" id="{7B4D5B29-09C8-A19C-C92B-EE8368966CBF}"/>
              </a:ext>
            </a:extLst>
          </p:cNvPr>
          <p:cNvGrpSpPr/>
          <p:nvPr/>
        </p:nvGrpSpPr>
        <p:grpSpPr>
          <a:xfrm>
            <a:off x="8457975" y="5934060"/>
            <a:ext cx="609840" cy="492480"/>
            <a:chOff x="8457975" y="5934060"/>
            <a:chExt cx="609840" cy="492480"/>
          </a:xfrm>
        </p:grpSpPr>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D1B09DF2-2916-44AE-EE7E-C86E1C30B785}"/>
                    </a:ext>
                  </a:extLst>
                </p14:cNvPr>
                <p14:cNvContentPartPr/>
                <p14:nvPr/>
              </p14:nvContentPartPr>
              <p14:xfrm>
                <a:off x="8457975" y="5981220"/>
                <a:ext cx="609840" cy="372240"/>
              </p14:xfrm>
            </p:contentPart>
          </mc:Choice>
          <mc:Fallback xmlns="">
            <p:pic>
              <p:nvPicPr>
                <p:cNvPr id="34" name="Ink 33">
                  <a:extLst>
                    <a:ext uri="{FF2B5EF4-FFF2-40B4-BE49-F238E27FC236}">
                      <a16:creationId xmlns:a16="http://schemas.microsoft.com/office/drawing/2014/main" id="{D1B09DF2-2916-44AE-EE7E-C86E1C30B785}"/>
                    </a:ext>
                  </a:extLst>
                </p:cNvPr>
                <p:cNvPicPr/>
                <p:nvPr/>
              </p:nvPicPr>
              <p:blipFill>
                <a:blip r:embed="rId21"/>
                <a:stretch>
                  <a:fillRect/>
                </a:stretch>
              </p:blipFill>
              <p:spPr>
                <a:xfrm>
                  <a:off x="8448975" y="5972220"/>
                  <a:ext cx="62748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2B349301-58D3-823C-10FD-FBDBB4307EEC}"/>
                    </a:ext>
                  </a:extLst>
                </p14:cNvPr>
                <p14:cNvContentPartPr/>
                <p14:nvPr/>
              </p14:nvContentPartPr>
              <p14:xfrm>
                <a:off x="8715375" y="5934060"/>
                <a:ext cx="327240" cy="492480"/>
              </p14:xfrm>
            </p:contentPart>
          </mc:Choice>
          <mc:Fallback xmlns="">
            <p:pic>
              <p:nvPicPr>
                <p:cNvPr id="35" name="Ink 34">
                  <a:extLst>
                    <a:ext uri="{FF2B5EF4-FFF2-40B4-BE49-F238E27FC236}">
                      <a16:creationId xmlns:a16="http://schemas.microsoft.com/office/drawing/2014/main" id="{2B349301-58D3-823C-10FD-FBDBB4307EEC}"/>
                    </a:ext>
                  </a:extLst>
                </p:cNvPr>
                <p:cNvPicPr/>
                <p:nvPr/>
              </p:nvPicPr>
              <p:blipFill>
                <a:blip r:embed="rId23"/>
                <a:stretch>
                  <a:fillRect/>
                </a:stretch>
              </p:blipFill>
              <p:spPr>
                <a:xfrm>
                  <a:off x="8706375" y="5925060"/>
                  <a:ext cx="344880" cy="510120"/>
                </a:xfrm>
                <a:prstGeom prst="rect">
                  <a:avLst/>
                </a:prstGeom>
              </p:spPr>
            </p:pic>
          </mc:Fallback>
        </mc:AlternateContent>
      </p:grpSp>
      <p:grpSp>
        <p:nvGrpSpPr>
          <p:cNvPr id="38" name="Group 37">
            <a:extLst>
              <a:ext uri="{FF2B5EF4-FFF2-40B4-BE49-F238E27FC236}">
                <a16:creationId xmlns:a16="http://schemas.microsoft.com/office/drawing/2014/main" id="{D3742385-D3CE-4005-DC07-E03CB534F9A1}"/>
              </a:ext>
            </a:extLst>
          </p:cNvPr>
          <p:cNvGrpSpPr/>
          <p:nvPr/>
        </p:nvGrpSpPr>
        <p:grpSpPr>
          <a:xfrm>
            <a:off x="8629695" y="4447980"/>
            <a:ext cx="636120" cy="638640"/>
            <a:chOff x="8629695" y="4447980"/>
            <a:chExt cx="636120" cy="638640"/>
          </a:xfrm>
        </p:grpSpPr>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9DCDBB51-84FC-CD8E-2AC5-A2C3F7D98CAC}"/>
                    </a:ext>
                  </a:extLst>
                </p14:cNvPr>
                <p14:cNvContentPartPr/>
                <p14:nvPr/>
              </p14:nvContentPartPr>
              <p14:xfrm>
                <a:off x="8629695" y="4480020"/>
                <a:ext cx="636120" cy="606600"/>
              </p14:xfrm>
            </p:contentPart>
          </mc:Choice>
          <mc:Fallback xmlns="">
            <p:pic>
              <p:nvPicPr>
                <p:cNvPr id="36" name="Ink 35">
                  <a:extLst>
                    <a:ext uri="{FF2B5EF4-FFF2-40B4-BE49-F238E27FC236}">
                      <a16:creationId xmlns:a16="http://schemas.microsoft.com/office/drawing/2014/main" id="{9DCDBB51-84FC-CD8E-2AC5-A2C3F7D98CAC}"/>
                    </a:ext>
                  </a:extLst>
                </p:cNvPr>
                <p:cNvPicPr/>
                <p:nvPr/>
              </p:nvPicPr>
              <p:blipFill>
                <a:blip r:embed="rId25"/>
                <a:stretch>
                  <a:fillRect/>
                </a:stretch>
              </p:blipFill>
              <p:spPr>
                <a:xfrm>
                  <a:off x="8620695" y="4471020"/>
                  <a:ext cx="653760" cy="624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B2C95332-C1E7-4D51-4058-B3340ADF98DE}"/>
                    </a:ext>
                  </a:extLst>
                </p14:cNvPr>
                <p14:cNvContentPartPr/>
                <p14:nvPr/>
              </p14:nvContentPartPr>
              <p14:xfrm>
                <a:off x="8867655" y="4447980"/>
                <a:ext cx="369000" cy="503640"/>
              </p14:xfrm>
            </p:contentPart>
          </mc:Choice>
          <mc:Fallback xmlns="">
            <p:pic>
              <p:nvPicPr>
                <p:cNvPr id="37" name="Ink 36">
                  <a:extLst>
                    <a:ext uri="{FF2B5EF4-FFF2-40B4-BE49-F238E27FC236}">
                      <a16:creationId xmlns:a16="http://schemas.microsoft.com/office/drawing/2014/main" id="{B2C95332-C1E7-4D51-4058-B3340ADF98DE}"/>
                    </a:ext>
                  </a:extLst>
                </p:cNvPr>
                <p:cNvPicPr/>
                <p:nvPr/>
              </p:nvPicPr>
              <p:blipFill>
                <a:blip r:embed="rId27"/>
                <a:stretch>
                  <a:fillRect/>
                </a:stretch>
              </p:blipFill>
              <p:spPr>
                <a:xfrm>
                  <a:off x="8858655" y="4438980"/>
                  <a:ext cx="386640" cy="521280"/>
                </a:xfrm>
                <a:prstGeom prst="rect">
                  <a:avLst/>
                </a:prstGeom>
              </p:spPr>
            </p:pic>
          </mc:Fallback>
        </mc:AlternateContent>
      </p:grpSp>
      <p:grpSp>
        <p:nvGrpSpPr>
          <p:cNvPr id="48" name="Group 47">
            <a:extLst>
              <a:ext uri="{FF2B5EF4-FFF2-40B4-BE49-F238E27FC236}">
                <a16:creationId xmlns:a16="http://schemas.microsoft.com/office/drawing/2014/main" id="{D4E80920-5233-EE47-2EB1-F118FD55A33B}"/>
              </a:ext>
            </a:extLst>
          </p:cNvPr>
          <p:cNvGrpSpPr/>
          <p:nvPr/>
        </p:nvGrpSpPr>
        <p:grpSpPr>
          <a:xfrm>
            <a:off x="2876535" y="3943350"/>
            <a:ext cx="5124600" cy="1762470"/>
            <a:chOff x="2876535" y="3943350"/>
            <a:chExt cx="5124600" cy="1762470"/>
          </a:xfrm>
        </p:grpSpPr>
        <mc:AlternateContent xmlns:mc="http://schemas.openxmlformats.org/markup-compatibility/2006" xmlns:p14="http://schemas.microsoft.com/office/powerpoint/2010/main">
          <mc:Choice Requires="p14">
            <p:contentPart p14:bwMode="auto" r:id="rId28">
              <p14:nvContentPartPr>
                <p14:cNvPr id="5" name="Ink 4">
                  <a:extLst>
                    <a:ext uri="{FF2B5EF4-FFF2-40B4-BE49-F238E27FC236}">
                      <a16:creationId xmlns:a16="http://schemas.microsoft.com/office/drawing/2014/main" id="{3121B217-EB16-3BC7-4ADE-EE84B6C7CAE0}"/>
                    </a:ext>
                  </a:extLst>
                </p14:cNvPr>
                <p14:cNvContentPartPr/>
                <p14:nvPr/>
              </p14:nvContentPartPr>
              <p14:xfrm>
                <a:off x="4677180" y="4189590"/>
                <a:ext cx="637920" cy="843840"/>
              </p14:xfrm>
            </p:contentPart>
          </mc:Choice>
          <mc:Fallback xmlns="">
            <p:pic>
              <p:nvPicPr>
                <p:cNvPr id="5" name="Ink 4">
                  <a:extLst>
                    <a:ext uri="{FF2B5EF4-FFF2-40B4-BE49-F238E27FC236}">
                      <a16:creationId xmlns:a16="http://schemas.microsoft.com/office/drawing/2014/main" id="{3121B217-EB16-3BC7-4ADE-EE84B6C7CAE0}"/>
                    </a:ext>
                  </a:extLst>
                </p:cNvPr>
                <p:cNvPicPr/>
                <p:nvPr/>
              </p:nvPicPr>
              <p:blipFill>
                <a:blip r:embed="rId29"/>
                <a:stretch>
                  <a:fillRect/>
                </a:stretch>
              </p:blipFill>
              <p:spPr>
                <a:xfrm>
                  <a:off x="4668180" y="4180950"/>
                  <a:ext cx="655560"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 name="Ink 5">
                  <a:extLst>
                    <a:ext uri="{FF2B5EF4-FFF2-40B4-BE49-F238E27FC236}">
                      <a16:creationId xmlns:a16="http://schemas.microsoft.com/office/drawing/2014/main" id="{83B5BE7D-8821-6B00-700D-71018E397C6F}"/>
                    </a:ext>
                  </a:extLst>
                </p14:cNvPr>
                <p14:cNvContentPartPr/>
                <p14:nvPr/>
              </p14:nvContentPartPr>
              <p14:xfrm>
                <a:off x="5359380" y="4192470"/>
                <a:ext cx="584640" cy="888120"/>
              </p14:xfrm>
            </p:contentPart>
          </mc:Choice>
          <mc:Fallback xmlns="">
            <p:pic>
              <p:nvPicPr>
                <p:cNvPr id="6" name="Ink 5">
                  <a:extLst>
                    <a:ext uri="{FF2B5EF4-FFF2-40B4-BE49-F238E27FC236}">
                      <a16:creationId xmlns:a16="http://schemas.microsoft.com/office/drawing/2014/main" id="{83B5BE7D-8821-6B00-700D-71018E397C6F}"/>
                    </a:ext>
                  </a:extLst>
                </p:cNvPr>
                <p:cNvPicPr/>
                <p:nvPr/>
              </p:nvPicPr>
              <p:blipFill>
                <a:blip r:embed="rId31"/>
                <a:stretch>
                  <a:fillRect/>
                </a:stretch>
              </p:blipFill>
              <p:spPr>
                <a:xfrm>
                  <a:off x="5350380" y="4183830"/>
                  <a:ext cx="602280" cy="905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 name="Ink 6">
                  <a:extLst>
                    <a:ext uri="{FF2B5EF4-FFF2-40B4-BE49-F238E27FC236}">
                      <a16:creationId xmlns:a16="http://schemas.microsoft.com/office/drawing/2014/main" id="{FA8FC516-6016-8783-D173-13FEBD2496CE}"/>
                    </a:ext>
                  </a:extLst>
                </p14:cNvPr>
                <p14:cNvContentPartPr/>
                <p14:nvPr/>
              </p14:nvContentPartPr>
              <p14:xfrm>
                <a:off x="4979940" y="3943350"/>
                <a:ext cx="21240" cy="1000800"/>
              </p14:xfrm>
            </p:contentPart>
          </mc:Choice>
          <mc:Fallback xmlns="">
            <p:pic>
              <p:nvPicPr>
                <p:cNvPr id="7" name="Ink 6">
                  <a:extLst>
                    <a:ext uri="{FF2B5EF4-FFF2-40B4-BE49-F238E27FC236}">
                      <a16:creationId xmlns:a16="http://schemas.microsoft.com/office/drawing/2014/main" id="{FA8FC516-6016-8783-D173-13FEBD2496CE}"/>
                    </a:ext>
                  </a:extLst>
                </p:cNvPr>
                <p:cNvPicPr/>
                <p:nvPr/>
              </p:nvPicPr>
              <p:blipFill>
                <a:blip r:embed="rId33"/>
                <a:stretch>
                  <a:fillRect/>
                </a:stretch>
              </p:blipFill>
              <p:spPr>
                <a:xfrm>
                  <a:off x="4971300" y="3934350"/>
                  <a:ext cx="38880" cy="1018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 name="Ink 8">
                  <a:extLst>
                    <a:ext uri="{FF2B5EF4-FFF2-40B4-BE49-F238E27FC236}">
                      <a16:creationId xmlns:a16="http://schemas.microsoft.com/office/drawing/2014/main" id="{5BAEDEB9-4CB6-9FB1-4CEA-C7ACCD6D069E}"/>
                    </a:ext>
                  </a:extLst>
                </p14:cNvPr>
                <p14:cNvContentPartPr/>
                <p14:nvPr/>
              </p14:nvContentPartPr>
              <p14:xfrm>
                <a:off x="5618940" y="3990870"/>
                <a:ext cx="67680" cy="1154160"/>
              </p14:xfrm>
            </p:contentPart>
          </mc:Choice>
          <mc:Fallback xmlns="">
            <p:pic>
              <p:nvPicPr>
                <p:cNvPr id="9" name="Ink 8">
                  <a:extLst>
                    <a:ext uri="{FF2B5EF4-FFF2-40B4-BE49-F238E27FC236}">
                      <a16:creationId xmlns:a16="http://schemas.microsoft.com/office/drawing/2014/main" id="{5BAEDEB9-4CB6-9FB1-4CEA-C7ACCD6D069E}"/>
                    </a:ext>
                  </a:extLst>
                </p:cNvPr>
                <p:cNvPicPr/>
                <p:nvPr/>
              </p:nvPicPr>
              <p:blipFill>
                <a:blip r:embed="rId35"/>
                <a:stretch>
                  <a:fillRect/>
                </a:stretch>
              </p:blipFill>
              <p:spPr>
                <a:xfrm>
                  <a:off x="5610300" y="3981870"/>
                  <a:ext cx="85320" cy="1171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 name="Ink 13">
                  <a:extLst>
                    <a:ext uri="{FF2B5EF4-FFF2-40B4-BE49-F238E27FC236}">
                      <a16:creationId xmlns:a16="http://schemas.microsoft.com/office/drawing/2014/main" id="{486979C5-5226-2765-ACC7-6C4BD65DF17B}"/>
                    </a:ext>
                  </a:extLst>
                </p14:cNvPr>
                <p14:cNvContentPartPr/>
                <p14:nvPr/>
              </p14:nvContentPartPr>
              <p14:xfrm>
                <a:off x="6140580" y="4209750"/>
                <a:ext cx="460440" cy="753480"/>
              </p14:xfrm>
            </p:contentPart>
          </mc:Choice>
          <mc:Fallback xmlns="">
            <p:pic>
              <p:nvPicPr>
                <p:cNvPr id="14" name="Ink 13">
                  <a:extLst>
                    <a:ext uri="{FF2B5EF4-FFF2-40B4-BE49-F238E27FC236}">
                      <a16:creationId xmlns:a16="http://schemas.microsoft.com/office/drawing/2014/main" id="{486979C5-5226-2765-ACC7-6C4BD65DF17B}"/>
                    </a:ext>
                  </a:extLst>
                </p:cNvPr>
                <p:cNvPicPr/>
                <p:nvPr/>
              </p:nvPicPr>
              <p:blipFill>
                <a:blip r:embed="rId37"/>
                <a:stretch>
                  <a:fillRect/>
                </a:stretch>
              </p:blipFill>
              <p:spPr>
                <a:xfrm>
                  <a:off x="6131580" y="4201110"/>
                  <a:ext cx="47808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 name="Ink 14">
                  <a:extLst>
                    <a:ext uri="{FF2B5EF4-FFF2-40B4-BE49-F238E27FC236}">
                      <a16:creationId xmlns:a16="http://schemas.microsoft.com/office/drawing/2014/main" id="{83D0E1D9-CF7D-AE77-5C54-1B821BF5046A}"/>
                    </a:ext>
                  </a:extLst>
                </p14:cNvPr>
                <p14:cNvContentPartPr/>
                <p14:nvPr/>
              </p14:nvContentPartPr>
              <p14:xfrm>
                <a:off x="6391140" y="4105350"/>
                <a:ext cx="48600" cy="1044720"/>
              </p14:xfrm>
            </p:contentPart>
          </mc:Choice>
          <mc:Fallback xmlns="">
            <p:pic>
              <p:nvPicPr>
                <p:cNvPr id="15" name="Ink 14">
                  <a:extLst>
                    <a:ext uri="{FF2B5EF4-FFF2-40B4-BE49-F238E27FC236}">
                      <a16:creationId xmlns:a16="http://schemas.microsoft.com/office/drawing/2014/main" id="{83D0E1D9-CF7D-AE77-5C54-1B821BF5046A}"/>
                    </a:ext>
                  </a:extLst>
                </p:cNvPr>
                <p:cNvPicPr/>
                <p:nvPr/>
              </p:nvPicPr>
              <p:blipFill>
                <a:blip r:embed="rId39"/>
                <a:stretch>
                  <a:fillRect/>
                </a:stretch>
              </p:blipFill>
              <p:spPr>
                <a:xfrm>
                  <a:off x="6382140" y="4096350"/>
                  <a:ext cx="66240" cy="1062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4ABB7773-6529-A58C-E0F8-2F69F1B8DED7}"/>
                    </a:ext>
                  </a:extLst>
                </p14:cNvPr>
                <p14:cNvContentPartPr/>
                <p14:nvPr/>
              </p14:nvContentPartPr>
              <p14:xfrm>
                <a:off x="2876535" y="4284180"/>
                <a:ext cx="1294200" cy="306720"/>
              </p14:xfrm>
            </p:contentPart>
          </mc:Choice>
          <mc:Fallback xmlns="">
            <p:pic>
              <p:nvPicPr>
                <p:cNvPr id="42" name="Ink 41">
                  <a:extLst>
                    <a:ext uri="{FF2B5EF4-FFF2-40B4-BE49-F238E27FC236}">
                      <a16:creationId xmlns:a16="http://schemas.microsoft.com/office/drawing/2014/main" id="{4ABB7773-6529-A58C-E0F8-2F69F1B8DED7}"/>
                    </a:ext>
                  </a:extLst>
                </p:cNvPr>
                <p:cNvPicPr/>
                <p:nvPr/>
              </p:nvPicPr>
              <p:blipFill>
                <a:blip r:embed="rId41"/>
                <a:stretch>
                  <a:fillRect/>
                </a:stretch>
              </p:blipFill>
              <p:spPr>
                <a:xfrm>
                  <a:off x="2867535" y="4275180"/>
                  <a:ext cx="13118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3F340F14-86DA-4DBF-4D61-AAE982D94BB2}"/>
                    </a:ext>
                  </a:extLst>
                </p14:cNvPr>
                <p14:cNvContentPartPr/>
                <p14:nvPr/>
              </p14:nvContentPartPr>
              <p14:xfrm>
                <a:off x="3848175" y="4838220"/>
                <a:ext cx="631800" cy="524520"/>
              </p14:xfrm>
            </p:contentPart>
          </mc:Choice>
          <mc:Fallback xmlns="">
            <p:pic>
              <p:nvPicPr>
                <p:cNvPr id="43" name="Ink 42">
                  <a:extLst>
                    <a:ext uri="{FF2B5EF4-FFF2-40B4-BE49-F238E27FC236}">
                      <a16:creationId xmlns:a16="http://schemas.microsoft.com/office/drawing/2014/main" id="{3F340F14-86DA-4DBF-4D61-AAE982D94BB2}"/>
                    </a:ext>
                  </a:extLst>
                </p:cNvPr>
                <p:cNvPicPr/>
                <p:nvPr/>
              </p:nvPicPr>
              <p:blipFill>
                <a:blip r:embed="rId43"/>
                <a:stretch>
                  <a:fillRect/>
                </a:stretch>
              </p:blipFill>
              <p:spPr>
                <a:xfrm>
                  <a:off x="3839175" y="4829580"/>
                  <a:ext cx="64944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28D23143-FBD5-6759-87EB-C9AD0400EE35}"/>
                    </a:ext>
                  </a:extLst>
                </p14:cNvPr>
                <p14:cNvContentPartPr/>
                <p14:nvPr/>
              </p14:nvContentPartPr>
              <p14:xfrm>
                <a:off x="6020775" y="5200380"/>
                <a:ext cx="172080" cy="305280"/>
              </p14:xfrm>
            </p:contentPart>
          </mc:Choice>
          <mc:Fallback xmlns="">
            <p:pic>
              <p:nvPicPr>
                <p:cNvPr id="44" name="Ink 43">
                  <a:extLst>
                    <a:ext uri="{FF2B5EF4-FFF2-40B4-BE49-F238E27FC236}">
                      <a16:creationId xmlns:a16="http://schemas.microsoft.com/office/drawing/2014/main" id="{28D23143-FBD5-6759-87EB-C9AD0400EE35}"/>
                    </a:ext>
                  </a:extLst>
                </p:cNvPr>
                <p:cNvPicPr/>
                <p:nvPr/>
              </p:nvPicPr>
              <p:blipFill>
                <a:blip r:embed="rId45"/>
                <a:stretch>
                  <a:fillRect/>
                </a:stretch>
              </p:blipFill>
              <p:spPr>
                <a:xfrm>
                  <a:off x="6012135" y="5191380"/>
                  <a:ext cx="189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247957DE-5ADA-D80F-97CD-F4A199DE348C}"/>
                    </a:ext>
                  </a:extLst>
                </p14:cNvPr>
                <p14:cNvContentPartPr/>
                <p14:nvPr/>
              </p14:nvContentPartPr>
              <p14:xfrm>
                <a:off x="6569415" y="5131980"/>
                <a:ext cx="1069920" cy="573840"/>
              </p14:xfrm>
            </p:contentPart>
          </mc:Choice>
          <mc:Fallback xmlns="">
            <p:pic>
              <p:nvPicPr>
                <p:cNvPr id="46" name="Ink 45">
                  <a:extLst>
                    <a:ext uri="{FF2B5EF4-FFF2-40B4-BE49-F238E27FC236}">
                      <a16:creationId xmlns:a16="http://schemas.microsoft.com/office/drawing/2014/main" id="{247957DE-5ADA-D80F-97CD-F4A199DE348C}"/>
                    </a:ext>
                  </a:extLst>
                </p:cNvPr>
                <p:cNvPicPr/>
                <p:nvPr/>
              </p:nvPicPr>
              <p:blipFill>
                <a:blip r:embed="rId47"/>
                <a:stretch>
                  <a:fillRect/>
                </a:stretch>
              </p:blipFill>
              <p:spPr>
                <a:xfrm>
                  <a:off x="6560775" y="5122980"/>
                  <a:ext cx="1087560"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a:extLst>
                    <a:ext uri="{FF2B5EF4-FFF2-40B4-BE49-F238E27FC236}">
                      <a16:creationId xmlns:a16="http://schemas.microsoft.com/office/drawing/2014/main" id="{C3A331BE-9466-2288-EEF6-C5005D9B9C9B}"/>
                    </a:ext>
                  </a:extLst>
                </p14:cNvPr>
                <p14:cNvContentPartPr/>
                <p14:nvPr/>
              </p14:nvContentPartPr>
              <p14:xfrm>
                <a:off x="6630615" y="4515660"/>
                <a:ext cx="1370520" cy="286200"/>
              </p14:xfrm>
            </p:contentPart>
          </mc:Choice>
          <mc:Fallback xmlns="">
            <p:pic>
              <p:nvPicPr>
                <p:cNvPr id="47" name="Ink 46">
                  <a:extLst>
                    <a:ext uri="{FF2B5EF4-FFF2-40B4-BE49-F238E27FC236}">
                      <a16:creationId xmlns:a16="http://schemas.microsoft.com/office/drawing/2014/main" id="{C3A331BE-9466-2288-EEF6-C5005D9B9C9B}"/>
                    </a:ext>
                  </a:extLst>
                </p:cNvPr>
                <p:cNvPicPr/>
                <p:nvPr/>
              </p:nvPicPr>
              <p:blipFill>
                <a:blip r:embed="rId49"/>
                <a:stretch>
                  <a:fillRect/>
                </a:stretch>
              </p:blipFill>
              <p:spPr>
                <a:xfrm>
                  <a:off x="6621615" y="4506660"/>
                  <a:ext cx="1388160" cy="303840"/>
                </a:xfrm>
                <a:prstGeom prst="rect">
                  <a:avLst/>
                </a:prstGeom>
              </p:spPr>
            </p:pic>
          </mc:Fallback>
        </mc:AlternateContent>
      </p:grpSp>
    </p:spTree>
    <p:extLst>
      <p:ext uri="{BB962C8B-B14F-4D97-AF65-F5344CB8AC3E}">
        <p14:creationId xmlns:p14="http://schemas.microsoft.com/office/powerpoint/2010/main" val="99430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9324-F288-A8AC-814A-93A2515E78F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GB" sz="1900" dirty="0">
                <a:solidFill>
                  <a:srgbClr val="FFFFFF"/>
                </a:solidFill>
              </a:rPr>
              <a:t>what is the best variable in predicting the total combined gold value? </a:t>
            </a:r>
            <a:endParaRPr lang="en-SG" sz="1900" dirty="0">
              <a:solidFill>
                <a:srgbClr val="FFFFFF"/>
              </a:solidFill>
            </a:endParaRPr>
          </a:p>
        </p:txBody>
      </p:sp>
      <p:sp>
        <p:nvSpPr>
          <p:cNvPr id="3" name="Content Placeholder 2">
            <a:extLst>
              <a:ext uri="{FF2B5EF4-FFF2-40B4-BE49-F238E27FC236}">
                <a16:creationId xmlns:a16="http://schemas.microsoft.com/office/drawing/2014/main" id="{B551D92D-592F-1F37-70B3-BDCC4C203C86}"/>
              </a:ext>
            </a:extLst>
          </p:cNvPr>
          <p:cNvSpPr>
            <a:spLocks noGrp="1"/>
          </p:cNvSpPr>
          <p:nvPr>
            <p:ph idx="1"/>
          </p:nvPr>
        </p:nvSpPr>
        <p:spPr>
          <a:xfrm>
            <a:off x="5610431" y="1586484"/>
            <a:ext cx="5320696" cy="4053840"/>
          </a:xfrm>
        </p:spPr>
        <p:txBody>
          <a:bodyPr anchor="ctr">
            <a:normAutofit/>
          </a:bodyPr>
          <a:lstStyle/>
          <a:p>
            <a:r>
              <a:rPr lang="en-SG" dirty="0"/>
              <a:t>Objectives: </a:t>
            </a:r>
          </a:p>
          <a:p>
            <a:pPr marL="571500" lvl="1" indent="-342900">
              <a:buFont typeface="+mj-lt"/>
              <a:buAutoNum type="arabicPeriod"/>
            </a:pPr>
            <a:r>
              <a:rPr lang="en-SG" dirty="0"/>
              <a:t>Variables that mainly affect gold values are:</a:t>
            </a:r>
          </a:p>
          <a:p>
            <a:pPr marL="800100" lvl="2" indent="-342900">
              <a:buFont typeface="+mj-lt"/>
              <a:buAutoNum type="arabicPeriod"/>
            </a:pPr>
            <a:r>
              <a:rPr lang="en-SG" dirty="0"/>
              <a:t>Neutral objectives (Baron, Dragon Herald)</a:t>
            </a:r>
          </a:p>
          <a:p>
            <a:pPr marL="800100" lvl="2" indent="-342900">
              <a:buFont typeface="+mj-lt"/>
              <a:buAutoNum type="arabicPeriod"/>
            </a:pPr>
            <a:r>
              <a:rPr lang="en-SG" dirty="0"/>
              <a:t>Kills</a:t>
            </a:r>
          </a:p>
          <a:p>
            <a:pPr marL="800100" lvl="2" indent="-342900">
              <a:buFont typeface="+mj-lt"/>
              <a:buAutoNum type="arabicPeriod"/>
            </a:pPr>
            <a:r>
              <a:rPr lang="en-SG" dirty="0"/>
              <a:t>Total CS (Killing Minions)</a:t>
            </a:r>
          </a:p>
          <a:p>
            <a:pPr marL="800100" lvl="2" indent="-342900">
              <a:buFont typeface="+mj-lt"/>
              <a:buAutoNum type="arabicPeriod"/>
            </a:pPr>
            <a:r>
              <a:rPr lang="en-SG" dirty="0"/>
              <a:t>Taking down enemy structures</a:t>
            </a:r>
          </a:p>
          <a:p>
            <a:pPr marL="571500" lvl="1" indent="-342900">
              <a:buFont typeface="+mj-lt"/>
              <a:buAutoNum type="arabicPeriod"/>
            </a:pPr>
            <a:r>
              <a:rPr lang="en-SG" dirty="0"/>
              <a:t>Sample and prepare the data.</a:t>
            </a:r>
          </a:p>
          <a:p>
            <a:pPr marL="571500" lvl="1" indent="-342900">
              <a:buFont typeface="+mj-lt"/>
              <a:buAutoNum type="arabicPeriod"/>
            </a:pPr>
            <a:r>
              <a:rPr lang="en-SG" dirty="0"/>
              <a:t>Performed data exploration and analysis (EDA).</a:t>
            </a:r>
          </a:p>
          <a:p>
            <a:pPr marL="571500" lvl="1" indent="-342900">
              <a:buFont typeface="+mj-lt"/>
              <a:buAutoNum type="arabicPeriod"/>
            </a:pPr>
            <a:r>
              <a:rPr lang="en-SG" dirty="0"/>
              <a:t>Machine Learning</a:t>
            </a:r>
          </a:p>
          <a:p>
            <a:pPr marL="800100" lvl="2" indent="-342900">
              <a:buFont typeface="+mj-lt"/>
              <a:buAutoNum type="arabicPeriod"/>
            </a:pPr>
            <a:r>
              <a:rPr lang="en-SG" dirty="0"/>
              <a:t>Based on the observations acquire the best variable to be used predicting the gold value. </a:t>
            </a:r>
          </a:p>
        </p:txBody>
      </p:sp>
      <p:sp>
        <p:nvSpPr>
          <p:cNvPr id="5" name="TextBox 4">
            <a:extLst>
              <a:ext uri="{FF2B5EF4-FFF2-40B4-BE49-F238E27FC236}">
                <a16:creationId xmlns:a16="http://schemas.microsoft.com/office/drawing/2014/main" id="{1965884B-05DF-D362-D4BE-DAE4FC80E8E6}"/>
              </a:ext>
            </a:extLst>
          </p:cNvPr>
          <p:cNvSpPr txBox="1"/>
          <p:nvPr/>
        </p:nvSpPr>
        <p:spPr>
          <a:xfrm>
            <a:off x="3371850" y="637597"/>
            <a:ext cx="6096000" cy="584775"/>
          </a:xfrm>
          <a:prstGeom prst="rect">
            <a:avLst/>
          </a:prstGeom>
          <a:noFill/>
        </p:spPr>
        <p:txBody>
          <a:bodyPr wrap="square">
            <a:spAutoFit/>
          </a:bodyPr>
          <a:lstStyle/>
          <a:p>
            <a:r>
              <a:rPr lang="en-SG" sz="3200" b="1" dirty="0"/>
              <a:t>Problem Definition #2</a:t>
            </a:r>
          </a:p>
        </p:txBody>
      </p:sp>
    </p:spTree>
    <p:extLst>
      <p:ext uri="{BB962C8B-B14F-4D97-AF65-F5344CB8AC3E}">
        <p14:creationId xmlns:p14="http://schemas.microsoft.com/office/powerpoint/2010/main" val="1803115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7F9D6-D7BD-9907-6CCE-56BA8C518022}"/>
              </a:ext>
            </a:extLst>
          </p:cNvPr>
          <p:cNvSpPr>
            <a:spLocks noGrp="1"/>
          </p:cNvSpPr>
          <p:nvPr>
            <p:ph type="title"/>
          </p:nvPr>
        </p:nvSpPr>
        <p:spPr>
          <a:xfrm>
            <a:off x="131839" y="1822673"/>
            <a:ext cx="4146246" cy="3212654"/>
          </a:xfrm>
          <a:noFill/>
          <a:ln>
            <a:solidFill>
              <a:schemeClr val="bg1"/>
            </a:solidFill>
          </a:ln>
        </p:spPr>
        <p:txBody>
          <a:bodyPr vert="horz" lIns="274320" tIns="182880" rIns="274320" bIns="182880" rtlCol="0" anchor="ctr" anchorCtr="1">
            <a:normAutofit/>
          </a:bodyPr>
          <a:lstStyle/>
          <a:p>
            <a:r>
              <a:rPr lang="en-US" sz="3800" dirty="0">
                <a:solidFill>
                  <a:schemeClr val="bg1"/>
                </a:solidFill>
              </a:rPr>
              <a:t>Data preparation</a:t>
            </a:r>
          </a:p>
        </p:txBody>
      </p:sp>
      <p:pic>
        <p:nvPicPr>
          <p:cNvPr id="5" name="Content Placeholder 4">
            <a:extLst>
              <a:ext uri="{FF2B5EF4-FFF2-40B4-BE49-F238E27FC236}">
                <a16:creationId xmlns:a16="http://schemas.microsoft.com/office/drawing/2014/main" id="{895D614E-10BC-B4E4-AA3D-9D3D7CA279C8}"/>
              </a:ext>
            </a:extLst>
          </p:cNvPr>
          <p:cNvPicPr>
            <a:picLocks noGrp="1" noChangeAspect="1"/>
          </p:cNvPicPr>
          <p:nvPr>
            <p:ph idx="1"/>
          </p:nvPr>
        </p:nvPicPr>
        <p:blipFill>
          <a:blip r:embed="rId3"/>
          <a:stretch>
            <a:fillRect/>
          </a:stretch>
        </p:blipFill>
        <p:spPr>
          <a:xfrm>
            <a:off x="5297763" y="1231119"/>
            <a:ext cx="6250769" cy="4234895"/>
          </a:xfrm>
          <a:prstGeom prst="rect">
            <a:avLst/>
          </a:prstGeom>
        </p:spPr>
      </p:pic>
    </p:spTree>
    <p:extLst>
      <p:ext uri="{BB962C8B-B14F-4D97-AF65-F5344CB8AC3E}">
        <p14:creationId xmlns:p14="http://schemas.microsoft.com/office/powerpoint/2010/main" val="160639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6E168-B953-31A5-2DF7-AED087853557}"/>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SG" dirty="0" err="1">
                <a:solidFill>
                  <a:schemeClr val="bg1"/>
                </a:solidFill>
              </a:rPr>
              <a:t>eda</a:t>
            </a:r>
            <a:endParaRPr lang="en-SG" dirty="0">
              <a:solidFill>
                <a:schemeClr val="bg1"/>
              </a:solidFill>
            </a:endParaRPr>
          </a:p>
        </p:txBody>
      </p:sp>
      <p:sp>
        <p:nvSpPr>
          <p:cNvPr id="3" name="Content Placeholder 2">
            <a:extLst>
              <a:ext uri="{FF2B5EF4-FFF2-40B4-BE49-F238E27FC236}">
                <a16:creationId xmlns:a16="http://schemas.microsoft.com/office/drawing/2014/main" id="{4EB6643A-6E4B-B341-00DB-079BFCC82997}"/>
              </a:ext>
            </a:extLst>
          </p:cNvPr>
          <p:cNvSpPr>
            <a:spLocks noGrp="1"/>
          </p:cNvSpPr>
          <p:nvPr>
            <p:ph idx="1"/>
          </p:nvPr>
        </p:nvSpPr>
        <p:spPr>
          <a:xfrm>
            <a:off x="643468" y="2638044"/>
            <a:ext cx="3363974" cy="3415622"/>
          </a:xfrm>
        </p:spPr>
        <p:txBody>
          <a:bodyPr>
            <a:normAutofit/>
          </a:bodyPr>
          <a:lstStyle/>
          <a:p>
            <a:r>
              <a:rPr lang="en-SG" dirty="0">
                <a:solidFill>
                  <a:schemeClr val="bg1"/>
                </a:solidFill>
              </a:rPr>
              <a:t>We plotted these visuals for each of our variables at play. </a:t>
            </a:r>
          </a:p>
          <a:p>
            <a:r>
              <a:rPr lang="en-SG" dirty="0">
                <a:solidFill>
                  <a:schemeClr val="bg1"/>
                </a:solidFill>
              </a:rPr>
              <a:t>Gives a better view of the different statistical values of each variable.</a:t>
            </a:r>
          </a:p>
        </p:txBody>
      </p:sp>
      <p:pic>
        <p:nvPicPr>
          <p:cNvPr id="5" name="Picture 4">
            <a:extLst>
              <a:ext uri="{FF2B5EF4-FFF2-40B4-BE49-F238E27FC236}">
                <a16:creationId xmlns:a16="http://schemas.microsoft.com/office/drawing/2014/main" id="{9F1BBCE1-E48D-958C-365F-693E1DB3229C}"/>
              </a:ext>
            </a:extLst>
          </p:cNvPr>
          <p:cNvPicPr>
            <a:picLocks noChangeAspect="1"/>
          </p:cNvPicPr>
          <p:nvPr/>
        </p:nvPicPr>
        <p:blipFill>
          <a:blip r:embed="rId2"/>
          <a:stretch>
            <a:fillRect/>
          </a:stretch>
        </p:blipFill>
        <p:spPr>
          <a:xfrm>
            <a:off x="4665596" y="0"/>
            <a:ext cx="3657522" cy="6836489"/>
          </a:xfrm>
          <a:prstGeom prst="rect">
            <a:avLst/>
          </a:prstGeom>
        </p:spPr>
      </p:pic>
      <p:sp>
        <p:nvSpPr>
          <p:cNvPr id="6" name="Title 1">
            <a:extLst>
              <a:ext uri="{FF2B5EF4-FFF2-40B4-BE49-F238E27FC236}">
                <a16:creationId xmlns:a16="http://schemas.microsoft.com/office/drawing/2014/main" id="{BB2FF83F-7CBF-9A4F-7E9F-B0381A487E19}"/>
              </a:ext>
            </a:extLst>
          </p:cNvPr>
          <p:cNvSpPr txBox="1">
            <a:spLocks/>
          </p:cNvSpPr>
          <p:nvPr/>
        </p:nvSpPr>
        <p:spPr bwMode="black">
          <a:xfrm>
            <a:off x="8634845" y="606137"/>
            <a:ext cx="2913688" cy="638078"/>
          </a:xfrm>
          <a:prstGeom prst="rect">
            <a:avLst/>
          </a:prstGeom>
          <a:noFill/>
          <a:ln w="31750" cap="sq">
            <a:solidFill>
              <a:schemeClr val="tx1"/>
            </a:solidFill>
            <a:miter lim="800000"/>
          </a:ln>
        </p:spPr>
        <p:txBody>
          <a:bodyPr vert="horz" wrap="square" lIns="182880" tIns="182880" rIns="182880" bIns="182880" rtlCol="0" anchor="ctr">
            <a:normAutofit fontScale="8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SG" dirty="0">
                <a:solidFill>
                  <a:schemeClr val="tx1"/>
                </a:solidFill>
              </a:rPr>
              <a:t>Box plot</a:t>
            </a:r>
          </a:p>
        </p:txBody>
      </p:sp>
      <p:sp>
        <p:nvSpPr>
          <p:cNvPr id="7" name="Title 1">
            <a:extLst>
              <a:ext uri="{FF2B5EF4-FFF2-40B4-BE49-F238E27FC236}">
                <a16:creationId xmlns:a16="http://schemas.microsoft.com/office/drawing/2014/main" id="{CA1E6138-E479-B7E7-A98E-582CC248C7B9}"/>
              </a:ext>
            </a:extLst>
          </p:cNvPr>
          <p:cNvSpPr txBox="1">
            <a:spLocks/>
          </p:cNvSpPr>
          <p:nvPr/>
        </p:nvSpPr>
        <p:spPr bwMode="black">
          <a:xfrm>
            <a:off x="8634844" y="3093990"/>
            <a:ext cx="2913688" cy="638078"/>
          </a:xfrm>
          <a:prstGeom prst="rect">
            <a:avLst/>
          </a:prstGeom>
          <a:noFill/>
          <a:ln w="31750" cap="sq">
            <a:solidFill>
              <a:schemeClr val="tx1"/>
            </a:solidFill>
            <a:miter lim="800000"/>
          </a:ln>
        </p:spPr>
        <p:txBody>
          <a:bodyPr vert="horz" wrap="square" lIns="182880" tIns="182880" rIns="182880" bIns="182880" rtlCol="0" anchor="ctr">
            <a:normAutofit fontScale="8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SG" dirty="0">
                <a:solidFill>
                  <a:schemeClr val="tx1"/>
                </a:solidFill>
              </a:rPr>
              <a:t>histogram</a:t>
            </a:r>
          </a:p>
        </p:txBody>
      </p:sp>
      <p:sp>
        <p:nvSpPr>
          <p:cNvPr id="8" name="Title 1">
            <a:extLst>
              <a:ext uri="{FF2B5EF4-FFF2-40B4-BE49-F238E27FC236}">
                <a16:creationId xmlns:a16="http://schemas.microsoft.com/office/drawing/2014/main" id="{B8C97799-7EBE-349E-9D4D-03AE7572E8BB}"/>
              </a:ext>
            </a:extLst>
          </p:cNvPr>
          <p:cNvSpPr txBox="1">
            <a:spLocks/>
          </p:cNvSpPr>
          <p:nvPr/>
        </p:nvSpPr>
        <p:spPr bwMode="black">
          <a:xfrm>
            <a:off x="8634844" y="5262804"/>
            <a:ext cx="2913688" cy="638078"/>
          </a:xfrm>
          <a:prstGeom prst="rect">
            <a:avLst/>
          </a:prstGeom>
          <a:noFill/>
          <a:ln w="31750" cap="sq">
            <a:solidFill>
              <a:schemeClr val="tx1"/>
            </a:solidFill>
            <a:miter lim="800000"/>
          </a:ln>
        </p:spPr>
        <p:txBody>
          <a:bodyPr vert="horz" wrap="square" lIns="182880" tIns="182880" rIns="182880" bIns="182880" rtlCol="0" anchor="ctr">
            <a:normAutofit fontScale="8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SG" dirty="0">
                <a:solidFill>
                  <a:schemeClr val="tx1"/>
                </a:solidFill>
              </a:rPr>
              <a:t>Violin plot</a:t>
            </a:r>
          </a:p>
        </p:txBody>
      </p:sp>
    </p:spTree>
    <p:extLst>
      <p:ext uri="{BB962C8B-B14F-4D97-AF65-F5344CB8AC3E}">
        <p14:creationId xmlns:p14="http://schemas.microsoft.com/office/powerpoint/2010/main" val="155111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46839-9291-22F7-A747-04AC747DD484}"/>
              </a:ext>
            </a:extLst>
          </p:cNvPr>
          <p:cNvSpPr>
            <a:spLocks noGrp="1"/>
          </p:cNvSpPr>
          <p:nvPr>
            <p:ph type="title"/>
          </p:nvPr>
        </p:nvSpPr>
        <p:spPr>
          <a:xfrm>
            <a:off x="2231136" y="523613"/>
            <a:ext cx="7729728" cy="1188720"/>
          </a:xfrm>
        </p:spPr>
        <p:txBody>
          <a:bodyPr/>
          <a:lstStyle/>
          <a:p>
            <a:r>
              <a:rPr lang="en-SG" dirty="0"/>
              <a:t>Table of contents</a:t>
            </a:r>
          </a:p>
        </p:txBody>
      </p:sp>
      <p:sp>
        <p:nvSpPr>
          <p:cNvPr id="3" name="Content Placeholder 2">
            <a:extLst>
              <a:ext uri="{FF2B5EF4-FFF2-40B4-BE49-F238E27FC236}">
                <a16:creationId xmlns:a16="http://schemas.microsoft.com/office/drawing/2014/main" id="{C9CFF787-F810-6EC1-2210-5F3D47293DA9}"/>
              </a:ext>
            </a:extLst>
          </p:cNvPr>
          <p:cNvSpPr>
            <a:spLocks noGrp="1"/>
          </p:cNvSpPr>
          <p:nvPr>
            <p:ph idx="1"/>
          </p:nvPr>
        </p:nvSpPr>
        <p:spPr>
          <a:xfrm>
            <a:off x="2231136" y="2101331"/>
            <a:ext cx="7729728" cy="3101983"/>
          </a:xfrm>
        </p:spPr>
        <p:txBody>
          <a:bodyPr>
            <a:normAutofit fontScale="85000" lnSpcReduction="20000"/>
          </a:bodyPr>
          <a:lstStyle/>
          <a:p>
            <a:r>
              <a:rPr lang="en-SG" dirty="0"/>
              <a:t>Introduction – League of Legends </a:t>
            </a:r>
          </a:p>
          <a:p>
            <a:r>
              <a:rPr lang="en-SG" dirty="0"/>
              <a:t>Problem Definition #1</a:t>
            </a:r>
          </a:p>
          <a:p>
            <a:pPr lvl="1"/>
            <a:r>
              <a:rPr lang="en-SG" dirty="0"/>
              <a:t>Sample Collection and Data Preparation</a:t>
            </a:r>
          </a:p>
          <a:p>
            <a:pPr lvl="1"/>
            <a:r>
              <a:rPr lang="en-SG" dirty="0"/>
              <a:t>Exploratory Data Analysis</a:t>
            </a:r>
          </a:p>
          <a:p>
            <a:pPr lvl="1"/>
            <a:r>
              <a:rPr lang="en-SG" dirty="0"/>
              <a:t>Conclusion</a:t>
            </a:r>
          </a:p>
          <a:p>
            <a:r>
              <a:rPr lang="en-SG" dirty="0"/>
              <a:t>Problem Definition #2</a:t>
            </a:r>
          </a:p>
          <a:p>
            <a:pPr lvl="1"/>
            <a:r>
              <a:rPr lang="en-SG" dirty="0"/>
              <a:t>Sample Collection and Data Preparation</a:t>
            </a:r>
          </a:p>
          <a:p>
            <a:pPr lvl="1"/>
            <a:r>
              <a:rPr lang="en-SG" dirty="0"/>
              <a:t>Exploratory Data Analysis</a:t>
            </a:r>
          </a:p>
          <a:p>
            <a:pPr lvl="1"/>
            <a:r>
              <a:rPr lang="en-SG" dirty="0"/>
              <a:t>Machine Learning Models</a:t>
            </a:r>
          </a:p>
          <a:p>
            <a:pPr lvl="1"/>
            <a:r>
              <a:rPr lang="en-SG" dirty="0"/>
              <a:t>Conclusion</a:t>
            </a:r>
          </a:p>
        </p:txBody>
      </p:sp>
    </p:spTree>
    <p:extLst>
      <p:ext uri="{BB962C8B-B14F-4D97-AF65-F5344CB8AC3E}">
        <p14:creationId xmlns:p14="http://schemas.microsoft.com/office/powerpoint/2010/main" val="1997393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DEB23-FA7B-79B1-CD85-B33F411971A4}"/>
              </a:ext>
            </a:extLst>
          </p:cNvPr>
          <p:cNvSpPr>
            <a:spLocks noGrp="1"/>
          </p:cNvSpPr>
          <p:nvPr>
            <p:ph type="title"/>
          </p:nvPr>
        </p:nvSpPr>
        <p:spPr/>
        <p:txBody>
          <a:bodyPr/>
          <a:lstStyle/>
          <a:p>
            <a:r>
              <a:rPr lang="en-SG" dirty="0"/>
              <a:t>&lt;Need add more </a:t>
            </a:r>
            <a:r>
              <a:rPr lang="en-SG" dirty="0" err="1"/>
              <a:t>eda</a:t>
            </a:r>
            <a:r>
              <a:rPr lang="en-SG" dirty="0"/>
              <a:t>&gt;?</a:t>
            </a:r>
          </a:p>
        </p:txBody>
      </p:sp>
      <p:sp>
        <p:nvSpPr>
          <p:cNvPr id="3" name="Content Placeholder 2">
            <a:extLst>
              <a:ext uri="{FF2B5EF4-FFF2-40B4-BE49-F238E27FC236}">
                <a16:creationId xmlns:a16="http://schemas.microsoft.com/office/drawing/2014/main" id="{636ACF23-DBB2-57E4-985C-F10FE4F558DF}"/>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685735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43EE4E4-4F6E-4D0C-8241-7422485C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9085"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03A75-3B31-82E1-8AED-2E6EBC2CE729}"/>
              </a:ext>
            </a:extLst>
          </p:cNvPr>
          <p:cNvSpPr>
            <a:spLocks noGrp="1"/>
          </p:cNvSpPr>
          <p:nvPr>
            <p:ph type="title"/>
          </p:nvPr>
        </p:nvSpPr>
        <p:spPr>
          <a:xfrm>
            <a:off x="6923757" y="1290025"/>
            <a:ext cx="4475892" cy="1188720"/>
          </a:xfrm>
          <a:solidFill>
            <a:srgbClr val="FFFFFF"/>
          </a:solidFill>
          <a:ln>
            <a:solidFill>
              <a:srgbClr val="404040"/>
            </a:solidFill>
          </a:ln>
        </p:spPr>
        <p:txBody>
          <a:bodyPr>
            <a:normAutofit/>
          </a:bodyPr>
          <a:lstStyle/>
          <a:p>
            <a:r>
              <a:rPr lang="en-SG" dirty="0"/>
              <a:t>Total cs, total gold</a:t>
            </a:r>
          </a:p>
        </p:txBody>
      </p:sp>
      <p:sp>
        <p:nvSpPr>
          <p:cNvPr id="12" name="Rectangle 11">
            <a:extLst>
              <a:ext uri="{FF2B5EF4-FFF2-40B4-BE49-F238E27FC236}">
                <a16:creationId xmlns:a16="http://schemas.microsoft.com/office/drawing/2014/main" id="{39CDFF21-67C6-4C4C-9A1C-C7726D3D3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966"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ectangle 13">
            <a:extLst>
              <a:ext uri="{FF2B5EF4-FFF2-40B4-BE49-F238E27FC236}">
                <a16:creationId xmlns:a16="http://schemas.microsoft.com/office/drawing/2014/main" id="{E98F8D60-BC6F-4B41-9481-5F49C96A1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738ABA-AAC3-8ACF-E5A8-1101B04C90DA}"/>
              </a:ext>
            </a:extLst>
          </p:cNvPr>
          <p:cNvPicPr>
            <a:picLocks noChangeAspect="1"/>
          </p:cNvPicPr>
          <p:nvPr/>
        </p:nvPicPr>
        <p:blipFill>
          <a:blip r:embed="rId2"/>
          <a:stretch>
            <a:fillRect/>
          </a:stretch>
        </p:blipFill>
        <p:spPr>
          <a:xfrm>
            <a:off x="0" y="430497"/>
            <a:ext cx="6072915" cy="5997003"/>
          </a:xfrm>
          <a:prstGeom prst="rect">
            <a:avLst/>
          </a:prstGeom>
        </p:spPr>
      </p:pic>
      <p:sp>
        <p:nvSpPr>
          <p:cNvPr id="3" name="Content Placeholder 2">
            <a:extLst>
              <a:ext uri="{FF2B5EF4-FFF2-40B4-BE49-F238E27FC236}">
                <a16:creationId xmlns:a16="http://schemas.microsoft.com/office/drawing/2014/main" id="{BB4AC069-A64B-011D-EB9F-A87D05F5FB18}"/>
              </a:ext>
            </a:extLst>
          </p:cNvPr>
          <p:cNvSpPr>
            <a:spLocks noGrp="1"/>
          </p:cNvSpPr>
          <p:nvPr>
            <p:ph idx="1"/>
          </p:nvPr>
        </p:nvSpPr>
        <p:spPr>
          <a:xfrm>
            <a:off x="6923757" y="2858703"/>
            <a:ext cx="4475892" cy="3042547"/>
          </a:xfrm>
        </p:spPr>
        <p:txBody>
          <a:bodyPr>
            <a:normAutofit/>
          </a:bodyPr>
          <a:lstStyle/>
          <a:p>
            <a:r>
              <a:rPr lang="en-SG" dirty="0">
                <a:solidFill>
                  <a:srgbClr val="FFFFFF"/>
                </a:solidFill>
              </a:rPr>
              <a:t>- Based on the diagrams that we have plotted and this joint plot. </a:t>
            </a:r>
          </a:p>
          <a:p>
            <a:r>
              <a:rPr lang="en-SG" dirty="0">
                <a:solidFill>
                  <a:srgbClr val="FFFFFF"/>
                </a:solidFill>
              </a:rPr>
              <a:t>- Total CS seems to be the main driving factor when it comes to gold earned. </a:t>
            </a:r>
          </a:p>
          <a:p>
            <a:r>
              <a:rPr lang="en-SG" dirty="0">
                <a:solidFill>
                  <a:srgbClr val="FFFFFF"/>
                </a:solidFill>
              </a:rPr>
              <a:t>- We can see from the pattern here; we can see a sharp straight-line increase in both the x and y axis. </a:t>
            </a:r>
          </a:p>
        </p:txBody>
      </p:sp>
    </p:spTree>
    <p:extLst>
      <p:ext uri="{BB962C8B-B14F-4D97-AF65-F5344CB8AC3E}">
        <p14:creationId xmlns:p14="http://schemas.microsoft.com/office/powerpoint/2010/main" val="423835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F422-1B49-F42A-0381-11076AA51AF9}"/>
              </a:ext>
            </a:extLst>
          </p:cNvPr>
          <p:cNvSpPr>
            <a:spLocks noGrp="1"/>
          </p:cNvSpPr>
          <p:nvPr>
            <p:ph type="title"/>
          </p:nvPr>
        </p:nvSpPr>
        <p:spPr/>
        <p:txBody>
          <a:bodyPr/>
          <a:lstStyle/>
          <a:p>
            <a:r>
              <a:rPr lang="en-SG" dirty="0"/>
              <a:t>&lt;Machine learning&gt;?</a:t>
            </a:r>
          </a:p>
        </p:txBody>
      </p:sp>
      <p:sp>
        <p:nvSpPr>
          <p:cNvPr id="3" name="Content Placeholder 2">
            <a:extLst>
              <a:ext uri="{FF2B5EF4-FFF2-40B4-BE49-F238E27FC236}">
                <a16:creationId xmlns:a16="http://schemas.microsoft.com/office/drawing/2014/main" id="{69B8D34D-7A8E-91FF-E670-DBDC0985EB06}"/>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988732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99B8-220E-43EB-AC4A-46DAFE56AB75}"/>
              </a:ext>
            </a:extLst>
          </p:cNvPr>
          <p:cNvSpPr>
            <a:spLocks noGrp="1"/>
          </p:cNvSpPr>
          <p:nvPr>
            <p:ph type="title"/>
          </p:nvPr>
        </p:nvSpPr>
        <p:spPr/>
        <p:txBody>
          <a:bodyPr/>
          <a:lstStyle/>
          <a:p>
            <a:r>
              <a:rPr lang="en-SG" dirty="0"/>
              <a:t>Conclusion</a:t>
            </a:r>
          </a:p>
        </p:txBody>
      </p:sp>
      <p:sp>
        <p:nvSpPr>
          <p:cNvPr id="3" name="Content Placeholder 2">
            <a:extLst>
              <a:ext uri="{FF2B5EF4-FFF2-40B4-BE49-F238E27FC236}">
                <a16:creationId xmlns:a16="http://schemas.microsoft.com/office/drawing/2014/main" id="{0EFB360D-1F1F-4DBA-E001-431ECC1F8E76}"/>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803063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C5C0E-2D19-B245-7E61-DD6EF375BF4B}"/>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SG" sz="2600" dirty="0">
                <a:solidFill>
                  <a:schemeClr val="bg1"/>
                </a:solidFill>
              </a:rPr>
              <a:t>introduction</a:t>
            </a:r>
            <a:br>
              <a:rPr lang="en-SG" sz="2600" dirty="0">
                <a:solidFill>
                  <a:schemeClr val="bg1"/>
                </a:solidFill>
              </a:rPr>
            </a:br>
            <a:r>
              <a:rPr lang="en-SG" sz="2600" b="1" dirty="0">
                <a:solidFill>
                  <a:schemeClr val="bg1"/>
                </a:solidFill>
              </a:rPr>
              <a:t>League Of Legends</a:t>
            </a:r>
          </a:p>
        </p:txBody>
      </p:sp>
      <p:sp>
        <p:nvSpPr>
          <p:cNvPr id="3" name="Content Placeholder 2">
            <a:extLst>
              <a:ext uri="{FF2B5EF4-FFF2-40B4-BE49-F238E27FC236}">
                <a16:creationId xmlns:a16="http://schemas.microsoft.com/office/drawing/2014/main" id="{12C23FF0-F897-8585-EF9D-D499F5078537}"/>
              </a:ext>
            </a:extLst>
          </p:cNvPr>
          <p:cNvSpPr>
            <a:spLocks noGrp="1"/>
          </p:cNvSpPr>
          <p:nvPr>
            <p:ph idx="1"/>
          </p:nvPr>
        </p:nvSpPr>
        <p:spPr>
          <a:xfrm>
            <a:off x="432452" y="2638043"/>
            <a:ext cx="3905086" cy="3973771"/>
          </a:xfrm>
        </p:spPr>
        <p:txBody>
          <a:bodyPr>
            <a:normAutofit/>
          </a:bodyPr>
          <a:lstStyle/>
          <a:p>
            <a:pPr>
              <a:lnSpc>
                <a:spcPct val="90000"/>
              </a:lnSpc>
            </a:pPr>
            <a:r>
              <a:rPr lang="en-SG" sz="1600" dirty="0">
                <a:solidFill>
                  <a:schemeClr val="bg1"/>
                </a:solidFill>
              </a:rPr>
              <a:t>League of Legends (</a:t>
            </a:r>
            <a:r>
              <a:rPr lang="en-SG" sz="1600" dirty="0" err="1">
                <a:solidFill>
                  <a:schemeClr val="bg1"/>
                </a:solidFill>
              </a:rPr>
              <a:t>LoL</a:t>
            </a:r>
            <a:r>
              <a:rPr lang="en-SG" sz="1600" dirty="0">
                <a:solidFill>
                  <a:schemeClr val="bg1"/>
                </a:solidFill>
              </a:rPr>
              <a:t>) one of the most popular online games worldwide, boasting millions of players.</a:t>
            </a:r>
          </a:p>
          <a:p>
            <a:pPr>
              <a:lnSpc>
                <a:spcPct val="90000"/>
              </a:lnSpc>
            </a:pPr>
            <a:r>
              <a:rPr lang="en-SG" sz="1600" dirty="0">
                <a:solidFill>
                  <a:schemeClr val="bg1"/>
                </a:solidFill>
              </a:rPr>
              <a:t>5v5 Multiplayer Online Battle Arena (MOBA), where teams fight against each other in a virtual battlefield called the summoners rift. </a:t>
            </a:r>
          </a:p>
          <a:p>
            <a:pPr>
              <a:lnSpc>
                <a:spcPct val="90000"/>
              </a:lnSpc>
            </a:pPr>
            <a:r>
              <a:rPr lang="en-GB" sz="1600" dirty="0">
                <a:solidFill>
                  <a:schemeClr val="bg1"/>
                </a:solidFill>
              </a:rPr>
              <a:t>League of Legends is a strategic game that demands teamwork, skill, and adaptability. </a:t>
            </a:r>
            <a:endParaRPr lang="en-SG" sz="1600" dirty="0">
              <a:solidFill>
                <a:schemeClr val="bg1"/>
              </a:solidFill>
            </a:endParaRPr>
          </a:p>
          <a:p>
            <a:pPr marL="0" indent="0">
              <a:lnSpc>
                <a:spcPct val="90000"/>
              </a:lnSpc>
              <a:buNone/>
            </a:pPr>
            <a:endParaRPr lang="en-SG" sz="1600" dirty="0">
              <a:solidFill>
                <a:schemeClr val="bg1"/>
              </a:solidFill>
            </a:endParaRPr>
          </a:p>
          <a:p>
            <a:pPr>
              <a:lnSpc>
                <a:spcPct val="90000"/>
              </a:lnSpc>
            </a:pPr>
            <a:endParaRPr lang="en-SG" sz="1300" dirty="0">
              <a:solidFill>
                <a:schemeClr val="bg1"/>
              </a:solidFill>
            </a:endParaRPr>
          </a:p>
        </p:txBody>
      </p:sp>
      <p:pic>
        <p:nvPicPr>
          <p:cNvPr id="17" name="Online Media 16" title="What is League of Legends? Told by LilyPichu">
            <a:hlinkClick r:id="" action="ppaction://media"/>
            <a:extLst>
              <a:ext uri="{FF2B5EF4-FFF2-40B4-BE49-F238E27FC236}">
                <a16:creationId xmlns:a16="http://schemas.microsoft.com/office/drawing/2014/main" id="{AEBD9FBD-306F-5B9A-F6EA-B3122E41C752}"/>
              </a:ext>
            </a:extLst>
          </p:cNvPr>
          <p:cNvPicPr>
            <a:picLocks noRot="1" noChangeAspect="1"/>
          </p:cNvPicPr>
          <p:nvPr>
            <a:videoFile r:link="rId1"/>
          </p:nvPr>
        </p:nvPicPr>
        <p:blipFill>
          <a:blip r:embed="rId4"/>
          <a:stretch>
            <a:fillRect/>
          </a:stretch>
        </p:blipFill>
        <p:spPr>
          <a:xfrm>
            <a:off x="5030725" y="920262"/>
            <a:ext cx="6784844" cy="3833446"/>
          </a:xfrm>
          <a:prstGeom prst="rect">
            <a:avLst/>
          </a:prstGeom>
        </p:spPr>
      </p:pic>
    </p:spTree>
    <p:extLst>
      <p:ext uri="{BB962C8B-B14F-4D97-AF65-F5344CB8AC3E}">
        <p14:creationId xmlns:p14="http://schemas.microsoft.com/office/powerpoint/2010/main" val="4784708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07DFE-96D3-F81E-3B83-A1800A49B47B}"/>
              </a:ext>
            </a:extLst>
          </p:cNvPr>
          <p:cNvSpPr>
            <a:spLocks noGrp="1"/>
          </p:cNvSpPr>
          <p:nvPr>
            <p:ph type="title"/>
          </p:nvPr>
        </p:nvSpPr>
        <p:spPr>
          <a:xfrm>
            <a:off x="390613" y="280228"/>
            <a:ext cx="6077735" cy="441717"/>
          </a:xfrm>
        </p:spPr>
        <p:txBody>
          <a:bodyPr vert="horz" lIns="274320" tIns="182880" rIns="274320" bIns="182880" rtlCol="0" anchor="ctr" anchorCtr="1">
            <a:normAutofit fontScale="90000"/>
          </a:bodyPr>
          <a:lstStyle/>
          <a:p>
            <a:r>
              <a:rPr lang="en-US" dirty="0"/>
              <a:t>Champions, </a:t>
            </a:r>
            <a:r>
              <a:rPr lang="en-SG" dirty="0"/>
              <a:t>ROLES &amp; POSITIONS</a:t>
            </a:r>
            <a:endParaRPr lang="en-US" dirty="0"/>
          </a:p>
        </p:txBody>
      </p:sp>
      <p:sp>
        <p:nvSpPr>
          <p:cNvPr id="3" name="Content Placeholder 2">
            <a:extLst>
              <a:ext uri="{FF2B5EF4-FFF2-40B4-BE49-F238E27FC236}">
                <a16:creationId xmlns:a16="http://schemas.microsoft.com/office/drawing/2014/main" id="{1027727B-86FF-1947-BDDC-28A84DFB4FDF}"/>
              </a:ext>
            </a:extLst>
          </p:cNvPr>
          <p:cNvSpPr>
            <a:spLocks noGrp="1"/>
          </p:cNvSpPr>
          <p:nvPr>
            <p:ph idx="1"/>
          </p:nvPr>
        </p:nvSpPr>
        <p:spPr>
          <a:xfrm>
            <a:off x="390613" y="961644"/>
            <a:ext cx="7729728" cy="3101983"/>
          </a:xfrm>
        </p:spPr>
        <p:txBody>
          <a:bodyPr vert="horz" lIns="91440" tIns="45720" rIns="91440" bIns="45720" rtlCol="0">
            <a:normAutofit/>
          </a:bodyPr>
          <a:lstStyle/>
          <a:p>
            <a:pPr>
              <a:lnSpc>
                <a:spcPct val="90000"/>
              </a:lnSpc>
            </a:pPr>
            <a:r>
              <a:rPr lang="en-SG" sz="1600" dirty="0">
                <a:solidFill>
                  <a:schemeClr val="tx1"/>
                </a:solidFill>
              </a:rPr>
              <a:t>Composed of 5 unique champions (characters) per team.</a:t>
            </a:r>
          </a:p>
          <a:p>
            <a:pPr>
              <a:lnSpc>
                <a:spcPct val="90000"/>
              </a:lnSpc>
            </a:pPr>
            <a:r>
              <a:rPr lang="en-SG" sz="1600" dirty="0">
                <a:solidFill>
                  <a:schemeClr val="tx1"/>
                </a:solidFill>
              </a:rPr>
              <a:t>Each player controls a champion:</a:t>
            </a:r>
          </a:p>
          <a:p>
            <a:pPr lvl="1">
              <a:lnSpc>
                <a:spcPct val="90000"/>
              </a:lnSpc>
            </a:pPr>
            <a:r>
              <a:rPr lang="en-SG" dirty="0">
                <a:solidFill>
                  <a:schemeClr val="tx1"/>
                </a:solidFill>
              </a:rPr>
              <a:t> Champions are a diverse set characters with their own set of abilities, strengths, weaknesses and classes.</a:t>
            </a:r>
          </a:p>
          <a:p>
            <a:pPr>
              <a:lnSpc>
                <a:spcPct val="90000"/>
              </a:lnSpc>
            </a:pPr>
            <a:r>
              <a:rPr lang="en-SG" sz="1600" dirty="0">
                <a:solidFill>
                  <a:schemeClr val="tx1"/>
                </a:solidFill>
              </a:rPr>
              <a:t>Some champion classes examples are:</a:t>
            </a:r>
          </a:p>
          <a:p>
            <a:pPr>
              <a:lnSpc>
                <a:spcPct val="90000"/>
              </a:lnSpc>
            </a:pPr>
            <a:endParaRPr lang="en-SG" dirty="0">
              <a:solidFill>
                <a:schemeClr val="tx1"/>
              </a:solidFill>
            </a:endParaRPr>
          </a:p>
          <a:p>
            <a:pPr>
              <a:lnSpc>
                <a:spcPct val="90000"/>
              </a:lnSpc>
            </a:pPr>
            <a:endParaRPr lang="en-SG" sz="1800" dirty="0">
              <a:solidFill>
                <a:schemeClr val="tx1"/>
              </a:solidFill>
            </a:endParaRPr>
          </a:p>
          <a:p>
            <a:pPr>
              <a:lnSpc>
                <a:spcPct val="90000"/>
              </a:lnSpc>
            </a:pPr>
            <a:endParaRPr lang="en-SG" sz="1800"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50" name="Ink 49">
                <a:extLst>
                  <a:ext uri="{FF2B5EF4-FFF2-40B4-BE49-F238E27FC236}">
                    <a16:creationId xmlns:a16="http://schemas.microsoft.com/office/drawing/2014/main" id="{FA5ADD61-CD47-3602-A945-2D68DB177F86}"/>
                  </a:ext>
                </a:extLst>
              </p14:cNvPr>
              <p14:cNvContentPartPr/>
              <p14:nvPr/>
            </p14:nvContentPartPr>
            <p14:xfrm>
              <a:off x="-1957957" y="316117"/>
              <a:ext cx="42120" cy="360"/>
            </p14:xfrm>
          </p:contentPart>
        </mc:Choice>
        <mc:Fallback xmlns="">
          <p:pic>
            <p:nvPicPr>
              <p:cNvPr id="50" name="Ink 49">
                <a:extLst>
                  <a:ext uri="{FF2B5EF4-FFF2-40B4-BE49-F238E27FC236}">
                    <a16:creationId xmlns:a16="http://schemas.microsoft.com/office/drawing/2014/main" id="{FA5ADD61-CD47-3602-A945-2D68DB177F86}"/>
                  </a:ext>
                </a:extLst>
              </p:cNvPr>
              <p:cNvPicPr/>
              <p:nvPr/>
            </p:nvPicPr>
            <p:blipFill>
              <a:blip r:embed="rId4"/>
              <a:stretch>
                <a:fillRect/>
              </a:stretch>
            </p:blipFill>
            <p:spPr>
              <a:xfrm>
                <a:off x="-1966597" y="307477"/>
                <a:ext cx="5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64" name="Ink 1063">
                <a:extLst>
                  <a:ext uri="{FF2B5EF4-FFF2-40B4-BE49-F238E27FC236}">
                    <a16:creationId xmlns:a16="http://schemas.microsoft.com/office/drawing/2014/main" id="{217B9439-B916-ACE8-3552-C7936B3A8038}"/>
                  </a:ext>
                </a:extLst>
              </p14:cNvPr>
              <p14:cNvContentPartPr/>
              <p14:nvPr/>
            </p14:nvContentPartPr>
            <p14:xfrm>
              <a:off x="12164002" y="2020888"/>
              <a:ext cx="360" cy="360"/>
            </p14:xfrm>
          </p:contentPart>
        </mc:Choice>
        <mc:Fallback xmlns="">
          <p:pic>
            <p:nvPicPr>
              <p:cNvPr id="1064" name="Ink 1063">
                <a:extLst>
                  <a:ext uri="{FF2B5EF4-FFF2-40B4-BE49-F238E27FC236}">
                    <a16:creationId xmlns:a16="http://schemas.microsoft.com/office/drawing/2014/main" id="{217B9439-B916-ACE8-3552-C7936B3A8038}"/>
                  </a:ext>
                </a:extLst>
              </p:cNvPr>
              <p:cNvPicPr/>
              <p:nvPr/>
            </p:nvPicPr>
            <p:blipFill>
              <a:blip r:embed="rId6"/>
              <a:stretch>
                <a:fillRect/>
              </a:stretch>
            </p:blipFill>
            <p:spPr>
              <a:xfrm>
                <a:off x="12157882" y="2014768"/>
                <a:ext cx="12600" cy="12600"/>
              </a:xfrm>
              <a:prstGeom prst="rect">
                <a:avLst/>
              </a:prstGeom>
            </p:spPr>
          </p:pic>
        </mc:Fallback>
      </mc:AlternateContent>
      <p:pic>
        <p:nvPicPr>
          <p:cNvPr id="1103" name="Picture 2">
            <a:extLst>
              <a:ext uri="{FF2B5EF4-FFF2-40B4-BE49-F238E27FC236}">
                <a16:creationId xmlns:a16="http://schemas.microsoft.com/office/drawing/2014/main" id="{B39E8C82-58D2-EDB3-3B39-D9095A2437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7310950" y="2687023"/>
            <a:ext cx="4795806" cy="2614506"/>
          </a:xfrm>
          <a:prstGeom prst="rect">
            <a:avLst/>
          </a:prstGeom>
          <a:noFill/>
          <a:extLst>
            <a:ext uri="{909E8E84-426E-40DD-AFC4-6F175D3DCCD1}">
              <a14:hiddenFill xmlns:a14="http://schemas.microsoft.com/office/drawing/2010/main">
                <a:solidFill>
                  <a:srgbClr val="FFFFFF"/>
                </a:solidFill>
              </a14:hiddenFill>
            </a:ext>
          </a:extLst>
        </p:spPr>
      </p:pic>
      <p:grpSp>
        <p:nvGrpSpPr>
          <p:cNvPr id="1104" name="Group 1103">
            <a:extLst>
              <a:ext uri="{FF2B5EF4-FFF2-40B4-BE49-F238E27FC236}">
                <a16:creationId xmlns:a16="http://schemas.microsoft.com/office/drawing/2014/main" id="{2BB3AAF0-E3C1-40BF-F8D0-68AA1E692640}"/>
              </a:ext>
            </a:extLst>
          </p:cNvPr>
          <p:cNvGrpSpPr/>
          <p:nvPr/>
        </p:nvGrpSpPr>
        <p:grpSpPr>
          <a:xfrm>
            <a:off x="8053998" y="3030648"/>
            <a:ext cx="437108" cy="269515"/>
            <a:chOff x="6107483" y="1440037"/>
            <a:chExt cx="1140840" cy="550800"/>
          </a:xfrm>
        </p:grpSpPr>
        <mc:AlternateContent xmlns:mc="http://schemas.openxmlformats.org/markup-compatibility/2006" xmlns:p14="http://schemas.microsoft.com/office/powerpoint/2010/main">
          <mc:Choice Requires="p14">
            <p:contentPart p14:bwMode="auto" r:id="rId8">
              <p14:nvContentPartPr>
                <p14:cNvPr id="1105" name="Ink 1104">
                  <a:extLst>
                    <a:ext uri="{FF2B5EF4-FFF2-40B4-BE49-F238E27FC236}">
                      <a16:creationId xmlns:a16="http://schemas.microsoft.com/office/drawing/2014/main" id="{311EB837-84B0-1141-3038-3A558D095620}"/>
                    </a:ext>
                  </a:extLst>
                </p14:cNvPr>
                <p14:cNvContentPartPr/>
                <p14:nvPr/>
              </p14:nvContentPartPr>
              <p14:xfrm>
                <a:off x="6107483" y="1530037"/>
                <a:ext cx="325800" cy="64440"/>
              </p14:xfrm>
            </p:contentPart>
          </mc:Choice>
          <mc:Fallback xmlns="">
            <p:pic>
              <p:nvPicPr>
                <p:cNvPr id="1105" name="Ink 1104">
                  <a:extLst>
                    <a:ext uri="{FF2B5EF4-FFF2-40B4-BE49-F238E27FC236}">
                      <a16:creationId xmlns:a16="http://schemas.microsoft.com/office/drawing/2014/main" id="{311EB837-84B0-1141-3038-3A558D095620}"/>
                    </a:ext>
                  </a:extLst>
                </p:cNvPr>
                <p:cNvPicPr/>
                <p:nvPr/>
              </p:nvPicPr>
              <p:blipFill>
                <a:blip r:embed="rId9"/>
                <a:stretch>
                  <a:fillRect/>
                </a:stretch>
              </p:blipFill>
              <p:spPr>
                <a:xfrm>
                  <a:off x="6084010" y="1511730"/>
                  <a:ext cx="371806" cy="10032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06" name="Ink 1105">
                  <a:extLst>
                    <a:ext uri="{FF2B5EF4-FFF2-40B4-BE49-F238E27FC236}">
                      <a16:creationId xmlns:a16="http://schemas.microsoft.com/office/drawing/2014/main" id="{53D3B73A-2828-B0E4-1E7A-978C9469CB6E}"/>
                    </a:ext>
                  </a:extLst>
                </p14:cNvPr>
                <p14:cNvContentPartPr/>
                <p14:nvPr/>
              </p14:nvContentPartPr>
              <p14:xfrm>
                <a:off x="6310163" y="1488637"/>
                <a:ext cx="20880" cy="502200"/>
              </p14:xfrm>
            </p:contentPart>
          </mc:Choice>
          <mc:Fallback xmlns="">
            <p:pic>
              <p:nvPicPr>
                <p:cNvPr id="1106" name="Ink 1105">
                  <a:extLst>
                    <a:ext uri="{FF2B5EF4-FFF2-40B4-BE49-F238E27FC236}">
                      <a16:creationId xmlns:a16="http://schemas.microsoft.com/office/drawing/2014/main" id="{53D3B73A-2828-B0E4-1E7A-978C9469CB6E}"/>
                    </a:ext>
                  </a:extLst>
                </p:cNvPr>
                <p:cNvPicPr/>
                <p:nvPr/>
              </p:nvPicPr>
              <p:blipFill>
                <a:blip r:embed="rId11"/>
                <a:stretch>
                  <a:fillRect/>
                </a:stretch>
              </p:blipFill>
              <p:spPr>
                <a:xfrm>
                  <a:off x="6287467" y="1470255"/>
                  <a:ext cx="65363" cy="53822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07" name="Ink 1106">
                  <a:extLst>
                    <a:ext uri="{FF2B5EF4-FFF2-40B4-BE49-F238E27FC236}">
                      <a16:creationId xmlns:a16="http://schemas.microsoft.com/office/drawing/2014/main" id="{C3992DF3-6D2C-F3AC-B90A-C66C4FA4BED1}"/>
                    </a:ext>
                  </a:extLst>
                </p14:cNvPr>
                <p14:cNvContentPartPr/>
                <p14:nvPr/>
              </p14:nvContentPartPr>
              <p14:xfrm>
                <a:off x="6517523" y="1573957"/>
                <a:ext cx="282600" cy="254520"/>
              </p14:xfrm>
            </p:contentPart>
          </mc:Choice>
          <mc:Fallback xmlns="">
            <p:pic>
              <p:nvPicPr>
                <p:cNvPr id="1107" name="Ink 1106">
                  <a:extLst>
                    <a:ext uri="{FF2B5EF4-FFF2-40B4-BE49-F238E27FC236}">
                      <a16:creationId xmlns:a16="http://schemas.microsoft.com/office/drawing/2014/main" id="{C3992DF3-6D2C-F3AC-B90A-C66C4FA4BED1}"/>
                    </a:ext>
                  </a:extLst>
                </p:cNvPr>
                <p:cNvPicPr/>
                <p:nvPr/>
              </p:nvPicPr>
              <p:blipFill>
                <a:blip r:embed="rId13"/>
                <a:stretch>
                  <a:fillRect/>
                </a:stretch>
              </p:blipFill>
              <p:spPr>
                <a:xfrm>
                  <a:off x="6494051" y="1555567"/>
                  <a:ext cx="328605" cy="2905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08" name="Ink 1107">
                  <a:extLst>
                    <a:ext uri="{FF2B5EF4-FFF2-40B4-BE49-F238E27FC236}">
                      <a16:creationId xmlns:a16="http://schemas.microsoft.com/office/drawing/2014/main" id="{A9AF6632-35FE-836E-F040-7ECDAFB24450}"/>
                    </a:ext>
                  </a:extLst>
                </p14:cNvPr>
                <p14:cNvContentPartPr/>
                <p14:nvPr/>
              </p14:nvContentPartPr>
              <p14:xfrm>
                <a:off x="6963563" y="1523917"/>
                <a:ext cx="47520" cy="332280"/>
              </p14:xfrm>
            </p:contentPart>
          </mc:Choice>
          <mc:Fallback xmlns="">
            <p:pic>
              <p:nvPicPr>
                <p:cNvPr id="1108" name="Ink 1107">
                  <a:extLst>
                    <a:ext uri="{FF2B5EF4-FFF2-40B4-BE49-F238E27FC236}">
                      <a16:creationId xmlns:a16="http://schemas.microsoft.com/office/drawing/2014/main" id="{A9AF6632-35FE-836E-F040-7ECDAFB24450}"/>
                    </a:ext>
                  </a:extLst>
                </p:cNvPr>
                <p:cNvPicPr/>
                <p:nvPr/>
              </p:nvPicPr>
              <p:blipFill>
                <a:blip r:embed="rId15"/>
                <a:stretch>
                  <a:fillRect/>
                </a:stretch>
              </p:blipFill>
              <p:spPr>
                <a:xfrm>
                  <a:off x="6940269" y="1505539"/>
                  <a:ext cx="93176" cy="36830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09" name="Ink 1108">
                  <a:extLst>
                    <a:ext uri="{FF2B5EF4-FFF2-40B4-BE49-F238E27FC236}">
                      <a16:creationId xmlns:a16="http://schemas.microsoft.com/office/drawing/2014/main" id="{1D9BE6BA-13AF-F987-FDBF-C770ABA07EAC}"/>
                    </a:ext>
                  </a:extLst>
                </p14:cNvPr>
                <p14:cNvContentPartPr/>
                <p14:nvPr/>
              </p14:nvContentPartPr>
              <p14:xfrm>
                <a:off x="7010003" y="1440037"/>
                <a:ext cx="238320" cy="240480"/>
              </p14:xfrm>
            </p:contentPart>
          </mc:Choice>
          <mc:Fallback xmlns="">
            <p:pic>
              <p:nvPicPr>
                <p:cNvPr id="1109" name="Ink 1108">
                  <a:extLst>
                    <a:ext uri="{FF2B5EF4-FFF2-40B4-BE49-F238E27FC236}">
                      <a16:creationId xmlns:a16="http://schemas.microsoft.com/office/drawing/2014/main" id="{1D9BE6BA-13AF-F987-FDBF-C770ABA07EAC}"/>
                    </a:ext>
                  </a:extLst>
                </p:cNvPr>
                <p:cNvPicPr/>
                <p:nvPr/>
              </p:nvPicPr>
              <p:blipFill>
                <a:blip r:embed="rId17"/>
                <a:stretch>
                  <a:fillRect/>
                </a:stretch>
              </p:blipFill>
              <p:spPr>
                <a:xfrm>
                  <a:off x="6986546" y="1421652"/>
                  <a:ext cx="284295" cy="276515"/>
                </a:xfrm>
                <a:prstGeom prst="rect">
                  <a:avLst/>
                </a:prstGeom>
              </p:spPr>
            </p:pic>
          </mc:Fallback>
        </mc:AlternateContent>
      </p:grpSp>
      <p:grpSp>
        <p:nvGrpSpPr>
          <p:cNvPr id="1110" name="Group 1109">
            <a:extLst>
              <a:ext uri="{FF2B5EF4-FFF2-40B4-BE49-F238E27FC236}">
                <a16:creationId xmlns:a16="http://schemas.microsoft.com/office/drawing/2014/main" id="{9147582D-762C-2CE4-5948-3ADD45C21921}"/>
              </a:ext>
            </a:extLst>
          </p:cNvPr>
          <p:cNvGrpSpPr/>
          <p:nvPr/>
        </p:nvGrpSpPr>
        <p:grpSpPr>
          <a:xfrm>
            <a:off x="8556390" y="3683104"/>
            <a:ext cx="554405" cy="273628"/>
            <a:chOff x="6588083" y="2625877"/>
            <a:chExt cx="1393560" cy="538560"/>
          </a:xfrm>
        </p:grpSpPr>
        <mc:AlternateContent xmlns:mc="http://schemas.openxmlformats.org/markup-compatibility/2006" xmlns:p14="http://schemas.microsoft.com/office/powerpoint/2010/main">
          <mc:Choice Requires="p14">
            <p:contentPart p14:bwMode="auto" r:id="rId18">
              <p14:nvContentPartPr>
                <p14:cNvPr id="1111" name="Ink 1110">
                  <a:extLst>
                    <a:ext uri="{FF2B5EF4-FFF2-40B4-BE49-F238E27FC236}">
                      <a16:creationId xmlns:a16="http://schemas.microsoft.com/office/drawing/2014/main" id="{D8F12D51-1568-40B2-4637-142CD823CF9D}"/>
                    </a:ext>
                  </a:extLst>
                </p14:cNvPr>
                <p14:cNvContentPartPr/>
                <p14:nvPr/>
              </p14:nvContentPartPr>
              <p14:xfrm>
                <a:off x="6588083" y="2681677"/>
                <a:ext cx="362520" cy="38160"/>
              </p14:xfrm>
            </p:contentPart>
          </mc:Choice>
          <mc:Fallback xmlns="">
            <p:pic>
              <p:nvPicPr>
                <p:cNvPr id="1111" name="Ink 1110">
                  <a:extLst>
                    <a:ext uri="{FF2B5EF4-FFF2-40B4-BE49-F238E27FC236}">
                      <a16:creationId xmlns:a16="http://schemas.microsoft.com/office/drawing/2014/main" id="{D8F12D51-1568-40B2-4637-142CD823CF9D}"/>
                    </a:ext>
                  </a:extLst>
                </p:cNvPr>
                <p:cNvPicPr/>
                <p:nvPr/>
              </p:nvPicPr>
              <p:blipFill>
                <a:blip r:embed="rId19"/>
                <a:stretch>
                  <a:fillRect/>
                </a:stretch>
              </p:blipFill>
              <p:spPr>
                <a:xfrm>
                  <a:off x="6565482" y="2664332"/>
                  <a:ext cx="406818" cy="7215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12" name="Ink 1111">
                  <a:extLst>
                    <a:ext uri="{FF2B5EF4-FFF2-40B4-BE49-F238E27FC236}">
                      <a16:creationId xmlns:a16="http://schemas.microsoft.com/office/drawing/2014/main" id="{363B5281-9A6F-F57C-5EF2-C5B50C344A7E}"/>
                    </a:ext>
                  </a:extLst>
                </p14:cNvPr>
                <p14:cNvContentPartPr/>
                <p14:nvPr/>
              </p14:nvContentPartPr>
              <p14:xfrm>
                <a:off x="6623003" y="2719477"/>
                <a:ext cx="164880" cy="249120"/>
              </p14:xfrm>
            </p:contentPart>
          </mc:Choice>
          <mc:Fallback xmlns="">
            <p:pic>
              <p:nvPicPr>
                <p:cNvPr id="1112" name="Ink 1111">
                  <a:extLst>
                    <a:ext uri="{FF2B5EF4-FFF2-40B4-BE49-F238E27FC236}">
                      <a16:creationId xmlns:a16="http://schemas.microsoft.com/office/drawing/2014/main" id="{363B5281-9A6F-F57C-5EF2-C5B50C344A7E}"/>
                    </a:ext>
                  </a:extLst>
                </p:cNvPr>
                <p:cNvPicPr/>
                <p:nvPr/>
              </p:nvPicPr>
              <p:blipFill>
                <a:blip r:embed="rId21"/>
                <a:stretch>
                  <a:fillRect/>
                </a:stretch>
              </p:blipFill>
              <p:spPr>
                <a:xfrm>
                  <a:off x="6600478" y="2701784"/>
                  <a:ext cx="209028" cy="28379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13" name="Ink 1112">
                  <a:extLst>
                    <a:ext uri="{FF2B5EF4-FFF2-40B4-BE49-F238E27FC236}">
                      <a16:creationId xmlns:a16="http://schemas.microsoft.com/office/drawing/2014/main" id="{DA291FD6-7816-96CC-76A4-AC9943F20EF7}"/>
                    </a:ext>
                  </a:extLst>
                </p14:cNvPr>
                <p14:cNvContentPartPr/>
                <p14:nvPr/>
              </p14:nvContentPartPr>
              <p14:xfrm>
                <a:off x="6857723" y="2848357"/>
                <a:ext cx="169560" cy="125640"/>
              </p14:xfrm>
            </p:contentPart>
          </mc:Choice>
          <mc:Fallback xmlns="">
            <p:pic>
              <p:nvPicPr>
                <p:cNvPr id="1113" name="Ink 1112">
                  <a:extLst>
                    <a:ext uri="{FF2B5EF4-FFF2-40B4-BE49-F238E27FC236}">
                      <a16:creationId xmlns:a16="http://schemas.microsoft.com/office/drawing/2014/main" id="{DA291FD6-7816-96CC-76A4-AC9943F20EF7}"/>
                    </a:ext>
                  </a:extLst>
                </p:cNvPr>
                <p:cNvPicPr/>
                <p:nvPr/>
              </p:nvPicPr>
              <p:blipFill>
                <a:blip r:embed="rId23"/>
                <a:stretch>
                  <a:fillRect/>
                </a:stretch>
              </p:blipFill>
              <p:spPr>
                <a:xfrm>
                  <a:off x="6835175" y="2830711"/>
                  <a:ext cx="213754" cy="1602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14" name="Ink 1113">
                  <a:extLst>
                    <a:ext uri="{FF2B5EF4-FFF2-40B4-BE49-F238E27FC236}">
                      <a16:creationId xmlns:a16="http://schemas.microsoft.com/office/drawing/2014/main" id="{8A850484-7443-276D-2851-34ECDBA63968}"/>
                    </a:ext>
                  </a:extLst>
                </p14:cNvPr>
                <p14:cNvContentPartPr/>
                <p14:nvPr/>
              </p14:nvContentPartPr>
              <p14:xfrm>
                <a:off x="7056803" y="2810917"/>
                <a:ext cx="149400" cy="88560"/>
              </p14:xfrm>
            </p:contentPart>
          </mc:Choice>
          <mc:Fallback xmlns="">
            <p:pic>
              <p:nvPicPr>
                <p:cNvPr id="1114" name="Ink 1113">
                  <a:extLst>
                    <a:ext uri="{FF2B5EF4-FFF2-40B4-BE49-F238E27FC236}">
                      <a16:creationId xmlns:a16="http://schemas.microsoft.com/office/drawing/2014/main" id="{8A850484-7443-276D-2851-34ECDBA63968}"/>
                    </a:ext>
                  </a:extLst>
                </p:cNvPr>
                <p:cNvPicPr/>
                <p:nvPr/>
              </p:nvPicPr>
              <p:blipFill>
                <a:blip r:embed="rId25"/>
                <a:stretch>
                  <a:fillRect/>
                </a:stretch>
              </p:blipFill>
              <p:spPr>
                <a:xfrm>
                  <a:off x="7034303" y="2793913"/>
                  <a:ext cx="193500" cy="12327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15" name="Ink 1114">
                  <a:extLst>
                    <a:ext uri="{FF2B5EF4-FFF2-40B4-BE49-F238E27FC236}">
                      <a16:creationId xmlns:a16="http://schemas.microsoft.com/office/drawing/2014/main" id="{977D4E55-AB52-EE72-2D21-FCD3E2A843AF}"/>
                    </a:ext>
                  </a:extLst>
                </p14:cNvPr>
                <p14:cNvContentPartPr/>
                <p14:nvPr/>
              </p14:nvContentPartPr>
              <p14:xfrm>
                <a:off x="7152923" y="2754757"/>
                <a:ext cx="313920" cy="409680"/>
              </p14:xfrm>
            </p:contentPart>
          </mc:Choice>
          <mc:Fallback xmlns="">
            <p:pic>
              <p:nvPicPr>
                <p:cNvPr id="1115" name="Ink 1114">
                  <a:extLst>
                    <a:ext uri="{FF2B5EF4-FFF2-40B4-BE49-F238E27FC236}">
                      <a16:creationId xmlns:a16="http://schemas.microsoft.com/office/drawing/2014/main" id="{977D4E55-AB52-EE72-2D21-FCD3E2A843AF}"/>
                    </a:ext>
                  </a:extLst>
                </p:cNvPr>
                <p:cNvPicPr/>
                <p:nvPr/>
              </p:nvPicPr>
              <p:blipFill>
                <a:blip r:embed="rId27"/>
                <a:stretch>
                  <a:fillRect/>
                </a:stretch>
              </p:blipFill>
              <p:spPr>
                <a:xfrm>
                  <a:off x="7130371" y="2737037"/>
                  <a:ext cx="358121" cy="44441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16" name="Ink 1115">
                  <a:extLst>
                    <a:ext uri="{FF2B5EF4-FFF2-40B4-BE49-F238E27FC236}">
                      <a16:creationId xmlns:a16="http://schemas.microsoft.com/office/drawing/2014/main" id="{79A2133C-2F73-E8D2-7D42-E379740B1F56}"/>
                    </a:ext>
                  </a:extLst>
                </p14:cNvPr>
                <p14:cNvContentPartPr/>
                <p14:nvPr/>
              </p14:nvContentPartPr>
              <p14:xfrm>
                <a:off x="7592483" y="2625877"/>
                <a:ext cx="27720" cy="264960"/>
              </p14:xfrm>
            </p:contentPart>
          </mc:Choice>
          <mc:Fallback xmlns="">
            <p:pic>
              <p:nvPicPr>
                <p:cNvPr id="1116" name="Ink 1115">
                  <a:extLst>
                    <a:ext uri="{FF2B5EF4-FFF2-40B4-BE49-F238E27FC236}">
                      <a16:creationId xmlns:a16="http://schemas.microsoft.com/office/drawing/2014/main" id="{79A2133C-2F73-E8D2-7D42-E379740B1F56}"/>
                    </a:ext>
                  </a:extLst>
                </p:cNvPr>
                <p:cNvPicPr/>
                <p:nvPr/>
              </p:nvPicPr>
              <p:blipFill>
                <a:blip r:embed="rId29"/>
                <a:stretch>
                  <a:fillRect/>
                </a:stretch>
              </p:blipFill>
              <p:spPr>
                <a:xfrm>
                  <a:off x="7570128" y="2608213"/>
                  <a:ext cx="71535" cy="29958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17" name="Ink 1116">
                  <a:extLst>
                    <a:ext uri="{FF2B5EF4-FFF2-40B4-BE49-F238E27FC236}">
                      <a16:creationId xmlns:a16="http://schemas.microsoft.com/office/drawing/2014/main" id="{93FB5C41-2503-B0CC-C365-FA23E015880D}"/>
                    </a:ext>
                  </a:extLst>
                </p14:cNvPr>
                <p14:cNvContentPartPr/>
                <p14:nvPr/>
              </p14:nvContentPartPr>
              <p14:xfrm>
                <a:off x="7784003" y="2673397"/>
                <a:ext cx="197640" cy="223920"/>
              </p14:xfrm>
            </p:contentPart>
          </mc:Choice>
          <mc:Fallback xmlns="">
            <p:pic>
              <p:nvPicPr>
                <p:cNvPr id="1117" name="Ink 1116">
                  <a:extLst>
                    <a:ext uri="{FF2B5EF4-FFF2-40B4-BE49-F238E27FC236}">
                      <a16:creationId xmlns:a16="http://schemas.microsoft.com/office/drawing/2014/main" id="{93FB5C41-2503-B0CC-C365-FA23E015880D}"/>
                    </a:ext>
                  </a:extLst>
                </p:cNvPr>
                <p:cNvPicPr/>
                <p:nvPr/>
              </p:nvPicPr>
              <p:blipFill>
                <a:blip r:embed="rId31"/>
                <a:stretch>
                  <a:fillRect/>
                </a:stretch>
              </p:blipFill>
              <p:spPr>
                <a:xfrm>
                  <a:off x="7761441" y="2655682"/>
                  <a:ext cx="241861" cy="258642"/>
                </a:xfrm>
                <a:prstGeom prst="rect">
                  <a:avLst/>
                </a:prstGeom>
              </p:spPr>
            </p:pic>
          </mc:Fallback>
        </mc:AlternateContent>
      </p:grpSp>
      <p:grpSp>
        <p:nvGrpSpPr>
          <p:cNvPr id="1118" name="Group 1117">
            <a:extLst>
              <a:ext uri="{FF2B5EF4-FFF2-40B4-BE49-F238E27FC236}">
                <a16:creationId xmlns:a16="http://schemas.microsoft.com/office/drawing/2014/main" id="{ACA18E70-8AAF-2C11-F9DC-153EDA30DA3C}"/>
              </a:ext>
            </a:extLst>
          </p:cNvPr>
          <p:cNvGrpSpPr/>
          <p:nvPr/>
        </p:nvGrpSpPr>
        <p:grpSpPr>
          <a:xfrm>
            <a:off x="9487237" y="3848058"/>
            <a:ext cx="219700" cy="263386"/>
            <a:chOff x="8029883" y="2963557"/>
            <a:chExt cx="552240" cy="518400"/>
          </a:xfrm>
        </p:grpSpPr>
        <mc:AlternateContent xmlns:mc="http://schemas.openxmlformats.org/markup-compatibility/2006" xmlns:p14="http://schemas.microsoft.com/office/powerpoint/2010/main">
          <mc:Choice Requires="p14">
            <p:contentPart p14:bwMode="auto" r:id="rId32">
              <p14:nvContentPartPr>
                <p14:cNvPr id="1119" name="Ink 1118">
                  <a:extLst>
                    <a:ext uri="{FF2B5EF4-FFF2-40B4-BE49-F238E27FC236}">
                      <a16:creationId xmlns:a16="http://schemas.microsoft.com/office/drawing/2014/main" id="{952C4C63-A19A-E864-9EFA-ABFB6CFCBEE1}"/>
                    </a:ext>
                  </a:extLst>
                </p14:cNvPr>
                <p14:cNvContentPartPr/>
                <p14:nvPr/>
              </p14:nvContentPartPr>
              <p14:xfrm>
                <a:off x="8029883" y="3080557"/>
                <a:ext cx="274680" cy="401400"/>
              </p14:xfrm>
            </p:contentPart>
          </mc:Choice>
          <mc:Fallback xmlns="">
            <p:pic>
              <p:nvPicPr>
                <p:cNvPr id="1119" name="Ink 1118">
                  <a:extLst>
                    <a:ext uri="{FF2B5EF4-FFF2-40B4-BE49-F238E27FC236}">
                      <a16:creationId xmlns:a16="http://schemas.microsoft.com/office/drawing/2014/main" id="{952C4C63-A19A-E864-9EFA-ABFB6CFCBEE1}"/>
                    </a:ext>
                  </a:extLst>
                </p:cNvPr>
                <p:cNvPicPr/>
                <p:nvPr/>
              </p:nvPicPr>
              <p:blipFill>
                <a:blip r:embed="rId33"/>
                <a:stretch>
                  <a:fillRect/>
                </a:stretch>
              </p:blipFill>
              <p:spPr>
                <a:xfrm>
                  <a:off x="8007294" y="3062859"/>
                  <a:ext cx="318954" cy="43608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20" name="Ink 1119">
                  <a:extLst>
                    <a:ext uri="{FF2B5EF4-FFF2-40B4-BE49-F238E27FC236}">
                      <a16:creationId xmlns:a16="http://schemas.microsoft.com/office/drawing/2014/main" id="{4092D541-8697-BFD8-3CFF-B55C9771CD9E}"/>
                    </a:ext>
                  </a:extLst>
                </p14:cNvPr>
                <p14:cNvContentPartPr/>
                <p14:nvPr/>
              </p14:nvContentPartPr>
              <p14:xfrm>
                <a:off x="8405363" y="3211957"/>
                <a:ext cx="360" cy="128520"/>
              </p14:xfrm>
            </p:contentPart>
          </mc:Choice>
          <mc:Fallback xmlns="">
            <p:pic>
              <p:nvPicPr>
                <p:cNvPr id="1120" name="Ink 1119">
                  <a:extLst>
                    <a:ext uri="{FF2B5EF4-FFF2-40B4-BE49-F238E27FC236}">
                      <a16:creationId xmlns:a16="http://schemas.microsoft.com/office/drawing/2014/main" id="{4092D541-8697-BFD8-3CFF-B55C9771CD9E}"/>
                    </a:ext>
                  </a:extLst>
                </p:cNvPr>
                <p:cNvPicPr/>
                <p:nvPr/>
              </p:nvPicPr>
              <p:blipFill>
                <a:blip r:embed="rId35"/>
                <a:stretch>
                  <a:fillRect/>
                </a:stretch>
              </p:blipFill>
              <p:spPr>
                <a:xfrm>
                  <a:off x="8396363" y="3194303"/>
                  <a:ext cx="18000" cy="16312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21" name="Ink 1120">
                  <a:extLst>
                    <a:ext uri="{FF2B5EF4-FFF2-40B4-BE49-F238E27FC236}">
                      <a16:creationId xmlns:a16="http://schemas.microsoft.com/office/drawing/2014/main" id="{E4930102-2215-F599-E86F-5CD09D6538DA}"/>
                    </a:ext>
                  </a:extLst>
                </p14:cNvPr>
                <p14:cNvContentPartPr/>
                <p14:nvPr/>
              </p14:nvContentPartPr>
              <p14:xfrm>
                <a:off x="8416883" y="3059677"/>
                <a:ext cx="360" cy="360"/>
              </p14:xfrm>
            </p:contentPart>
          </mc:Choice>
          <mc:Fallback xmlns="">
            <p:pic>
              <p:nvPicPr>
                <p:cNvPr id="1121" name="Ink 1120">
                  <a:extLst>
                    <a:ext uri="{FF2B5EF4-FFF2-40B4-BE49-F238E27FC236}">
                      <a16:creationId xmlns:a16="http://schemas.microsoft.com/office/drawing/2014/main" id="{E4930102-2215-F599-E86F-5CD09D6538DA}"/>
                    </a:ext>
                  </a:extLst>
                </p:cNvPr>
                <p:cNvPicPr/>
                <p:nvPr/>
              </p:nvPicPr>
              <p:blipFill>
                <a:blip r:embed="rId37"/>
                <a:stretch>
                  <a:fillRect/>
                </a:stretch>
              </p:blipFill>
              <p:spPr>
                <a:xfrm>
                  <a:off x="8407883" y="30506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22" name="Ink 1121">
                  <a:extLst>
                    <a:ext uri="{FF2B5EF4-FFF2-40B4-BE49-F238E27FC236}">
                      <a16:creationId xmlns:a16="http://schemas.microsoft.com/office/drawing/2014/main" id="{A4AE6D07-1965-F986-6C18-14EEE5FC83FC}"/>
                    </a:ext>
                  </a:extLst>
                </p14:cNvPr>
                <p14:cNvContentPartPr/>
                <p14:nvPr/>
              </p14:nvContentPartPr>
              <p14:xfrm>
                <a:off x="8484563" y="2963557"/>
                <a:ext cx="97560" cy="378360"/>
              </p14:xfrm>
            </p:contentPart>
          </mc:Choice>
          <mc:Fallback xmlns="">
            <p:pic>
              <p:nvPicPr>
                <p:cNvPr id="1122" name="Ink 1121">
                  <a:extLst>
                    <a:ext uri="{FF2B5EF4-FFF2-40B4-BE49-F238E27FC236}">
                      <a16:creationId xmlns:a16="http://schemas.microsoft.com/office/drawing/2014/main" id="{A4AE6D07-1965-F986-6C18-14EEE5FC83FC}"/>
                    </a:ext>
                  </a:extLst>
                </p:cNvPr>
                <p:cNvPicPr/>
                <p:nvPr/>
              </p:nvPicPr>
              <p:blipFill>
                <a:blip r:embed="rId39"/>
                <a:stretch>
                  <a:fillRect/>
                </a:stretch>
              </p:blipFill>
              <p:spPr>
                <a:xfrm>
                  <a:off x="8461980" y="2945844"/>
                  <a:ext cx="141823" cy="413078"/>
                </a:xfrm>
                <a:prstGeom prst="rect">
                  <a:avLst/>
                </a:prstGeom>
              </p:spPr>
            </p:pic>
          </mc:Fallback>
        </mc:AlternateContent>
      </p:grpSp>
      <p:grpSp>
        <p:nvGrpSpPr>
          <p:cNvPr id="1123" name="Group 1122">
            <a:extLst>
              <a:ext uri="{FF2B5EF4-FFF2-40B4-BE49-F238E27FC236}">
                <a16:creationId xmlns:a16="http://schemas.microsoft.com/office/drawing/2014/main" id="{10A0A2E4-87A9-C647-1CE3-31E1DBDAF862}"/>
              </a:ext>
            </a:extLst>
          </p:cNvPr>
          <p:cNvGrpSpPr/>
          <p:nvPr/>
        </p:nvGrpSpPr>
        <p:grpSpPr>
          <a:xfrm>
            <a:off x="10519806" y="4512883"/>
            <a:ext cx="1071140" cy="545424"/>
            <a:chOff x="9648083" y="4253797"/>
            <a:chExt cx="1793160" cy="714960"/>
          </a:xfrm>
        </p:grpSpPr>
        <mc:AlternateContent xmlns:mc="http://schemas.openxmlformats.org/markup-compatibility/2006" xmlns:p14="http://schemas.microsoft.com/office/powerpoint/2010/main">
          <mc:Choice Requires="p14">
            <p:contentPart p14:bwMode="auto" r:id="rId40">
              <p14:nvContentPartPr>
                <p14:cNvPr id="1124" name="Ink 1123">
                  <a:extLst>
                    <a:ext uri="{FF2B5EF4-FFF2-40B4-BE49-F238E27FC236}">
                      <a16:creationId xmlns:a16="http://schemas.microsoft.com/office/drawing/2014/main" id="{29B272F5-A9D8-52D7-A026-CF42261BA234}"/>
                    </a:ext>
                  </a:extLst>
                </p14:cNvPr>
                <p14:cNvContentPartPr/>
                <p14:nvPr/>
              </p14:nvContentPartPr>
              <p14:xfrm>
                <a:off x="9671483" y="4290517"/>
                <a:ext cx="24480" cy="259560"/>
              </p14:xfrm>
            </p:contentPart>
          </mc:Choice>
          <mc:Fallback xmlns="">
            <p:pic>
              <p:nvPicPr>
                <p:cNvPr id="1124" name="Ink 1123">
                  <a:extLst>
                    <a:ext uri="{FF2B5EF4-FFF2-40B4-BE49-F238E27FC236}">
                      <a16:creationId xmlns:a16="http://schemas.microsoft.com/office/drawing/2014/main" id="{29B272F5-A9D8-52D7-A026-CF42261BA234}"/>
                    </a:ext>
                  </a:extLst>
                </p:cNvPr>
                <p:cNvPicPr/>
                <p:nvPr/>
              </p:nvPicPr>
              <p:blipFill>
                <a:blip r:embed="rId41"/>
                <a:stretch>
                  <a:fillRect/>
                </a:stretch>
              </p:blipFill>
              <p:spPr>
                <a:xfrm>
                  <a:off x="9656556" y="4279211"/>
                  <a:ext cx="53737" cy="28264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25" name="Ink 1124">
                  <a:extLst>
                    <a:ext uri="{FF2B5EF4-FFF2-40B4-BE49-F238E27FC236}">
                      <a16:creationId xmlns:a16="http://schemas.microsoft.com/office/drawing/2014/main" id="{98EE0ADF-9272-FEB0-0459-CDFBBB5602B9}"/>
                    </a:ext>
                  </a:extLst>
                </p14:cNvPr>
                <p14:cNvContentPartPr/>
                <p14:nvPr/>
              </p14:nvContentPartPr>
              <p14:xfrm>
                <a:off x="9648083" y="4253797"/>
                <a:ext cx="239040" cy="254520"/>
              </p14:xfrm>
            </p:contentPart>
          </mc:Choice>
          <mc:Fallback xmlns="">
            <p:pic>
              <p:nvPicPr>
                <p:cNvPr id="1125" name="Ink 1124">
                  <a:extLst>
                    <a:ext uri="{FF2B5EF4-FFF2-40B4-BE49-F238E27FC236}">
                      <a16:creationId xmlns:a16="http://schemas.microsoft.com/office/drawing/2014/main" id="{98EE0ADF-9272-FEB0-0459-CDFBBB5602B9}"/>
                    </a:ext>
                  </a:extLst>
                </p:cNvPr>
                <p:cNvPicPr/>
                <p:nvPr/>
              </p:nvPicPr>
              <p:blipFill>
                <a:blip r:embed="rId43"/>
                <a:stretch>
                  <a:fillRect/>
                </a:stretch>
              </p:blipFill>
              <p:spPr>
                <a:xfrm>
                  <a:off x="9633030" y="4242014"/>
                  <a:ext cx="268544" cy="27761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26" name="Ink 1125">
                  <a:extLst>
                    <a:ext uri="{FF2B5EF4-FFF2-40B4-BE49-F238E27FC236}">
                      <a16:creationId xmlns:a16="http://schemas.microsoft.com/office/drawing/2014/main" id="{BAC16981-80B7-4929-E016-CE5C681B3826}"/>
                    </a:ext>
                  </a:extLst>
                </p14:cNvPr>
                <p14:cNvContentPartPr/>
                <p14:nvPr/>
              </p14:nvContentPartPr>
              <p14:xfrm>
                <a:off x="9952283" y="4398517"/>
                <a:ext cx="73080" cy="137520"/>
              </p14:xfrm>
            </p:contentPart>
          </mc:Choice>
          <mc:Fallback xmlns="">
            <p:pic>
              <p:nvPicPr>
                <p:cNvPr id="1126" name="Ink 1125">
                  <a:extLst>
                    <a:ext uri="{FF2B5EF4-FFF2-40B4-BE49-F238E27FC236}">
                      <a16:creationId xmlns:a16="http://schemas.microsoft.com/office/drawing/2014/main" id="{BAC16981-80B7-4929-E016-CE5C681B3826}"/>
                    </a:ext>
                  </a:extLst>
                </p:cNvPr>
                <p:cNvPicPr/>
                <p:nvPr/>
              </p:nvPicPr>
              <p:blipFill>
                <a:blip r:embed="rId45"/>
                <a:stretch>
                  <a:fillRect/>
                </a:stretch>
              </p:blipFill>
              <p:spPr>
                <a:xfrm>
                  <a:off x="9937308" y="4386743"/>
                  <a:ext cx="102432" cy="16059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27" name="Ink 1126">
                  <a:extLst>
                    <a:ext uri="{FF2B5EF4-FFF2-40B4-BE49-F238E27FC236}">
                      <a16:creationId xmlns:a16="http://schemas.microsoft.com/office/drawing/2014/main" id="{AC6B1F1A-12DA-6B1B-C4A7-D4C5CB436442}"/>
                    </a:ext>
                  </a:extLst>
                </p14:cNvPr>
                <p14:cNvContentPartPr/>
                <p14:nvPr/>
              </p14:nvContentPartPr>
              <p14:xfrm>
                <a:off x="10127603" y="4302037"/>
                <a:ext cx="36720" cy="188640"/>
              </p14:xfrm>
            </p:contentPart>
          </mc:Choice>
          <mc:Fallback xmlns="">
            <p:pic>
              <p:nvPicPr>
                <p:cNvPr id="1127" name="Ink 1126">
                  <a:extLst>
                    <a:ext uri="{FF2B5EF4-FFF2-40B4-BE49-F238E27FC236}">
                      <a16:creationId xmlns:a16="http://schemas.microsoft.com/office/drawing/2014/main" id="{AC6B1F1A-12DA-6B1B-C4A7-D4C5CB436442}"/>
                    </a:ext>
                  </a:extLst>
                </p:cNvPr>
                <p:cNvPicPr/>
                <p:nvPr/>
              </p:nvPicPr>
              <p:blipFill>
                <a:blip r:embed="rId47"/>
                <a:stretch>
                  <a:fillRect/>
                </a:stretch>
              </p:blipFill>
              <p:spPr>
                <a:xfrm>
                  <a:off x="10112554" y="4290719"/>
                  <a:ext cx="66216" cy="21174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28" name="Ink 1127">
                  <a:extLst>
                    <a:ext uri="{FF2B5EF4-FFF2-40B4-BE49-F238E27FC236}">
                      <a16:creationId xmlns:a16="http://schemas.microsoft.com/office/drawing/2014/main" id="{DA3E0F80-2381-A2CA-B2A0-960AF305F6D6}"/>
                    </a:ext>
                  </a:extLst>
                </p14:cNvPr>
                <p14:cNvContentPartPr/>
                <p14:nvPr/>
              </p14:nvContentPartPr>
              <p14:xfrm>
                <a:off x="10058483" y="4407157"/>
                <a:ext cx="154080" cy="20880"/>
              </p14:xfrm>
            </p:contentPart>
          </mc:Choice>
          <mc:Fallback xmlns="">
            <p:pic>
              <p:nvPicPr>
                <p:cNvPr id="1128" name="Ink 1127">
                  <a:extLst>
                    <a:ext uri="{FF2B5EF4-FFF2-40B4-BE49-F238E27FC236}">
                      <a16:creationId xmlns:a16="http://schemas.microsoft.com/office/drawing/2014/main" id="{DA3E0F80-2381-A2CA-B2A0-960AF305F6D6}"/>
                    </a:ext>
                  </a:extLst>
                </p:cNvPr>
                <p:cNvPicPr/>
                <p:nvPr/>
              </p:nvPicPr>
              <p:blipFill>
                <a:blip r:embed="rId49"/>
                <a:stretch>
                  <a:fillRect/>
                </a:stretch>
              </p:blipFill>
              <p:spPr>
                <a:xfrm>
                  <a:off x="10043436" y="4395293"/>
                  <a:ext cx="183572" cy="4413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9" name="Ink 1128">
                  <a:extLst>
                    <a:ext uri="{FF2B5EF4-FFF2-40B4-BE49-F238E27FC236}">
                      <a16:creationId xmlns:a16="http://schemas.microsoft.com/office/drawing/2014/main" id="{8360713C-7745-5300-7664-8AB478E20F78}"/>
                    </a:ext>
                  </a:extLst>
                </p14:cNvPr>
                <p14:cNvContentPartPr/>
                <p14:nvPr/>
              </p14:nvContentPartPr>
              <p14:xfrm>
                <a:off x="10071443" y="4572757"/>
                <a:ext cx="139680" cy="232200"/>
              </p14:xfrm>
            </p:contentPart>
          </mc:Choice>
          <mc:Fallback xmlns="">
            <p:pic>
              <p:nvPicPr>
                <p:cNvPr id="1129" name="Ink 1128">
                  <a:extLst>
                    <a:ext uri="{FF2B5EF4-FFF2-40B4-BE49-F238E27FC236}">
                      <a16:creationId xmlns:a16="http://schemas.microsoft.com/office/drawing/2014/main" id="{8360713C-7745-5300-7664-8AB478E20F78}"/>
                    </a:ext>
                  </a:extLst>
                </p:cNvPr>
                <p:cNvPicPr/>
                <p:nvPr/>
              </p:nvPicPr>
              <p:blipFill>
                <a:blip r:embed="rId51"/>
                <a:stretch>
                  <a:fillRect/>
                </a:stretch>
              </p:blipFill>
              <p:spPr>
                <a:xfrm>
                  <a:off x="10056391" y="4560958"/>
                  <a:ext cx="169181" cy="25532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0" name="Ink 1129">
                  <a:extLst>
                    <a:ext uri="{FF2B5EF4-FFF2-40B4-BE49-F238E27FC236}">
                      <a16:creationId xmlns:a16="http://schemas.microsoft.com/office/drawing/2014/main" id="{129CE410-F171-8F58-9592-3968C0DB1FF9}"/>
                    </a:ext>
                  </a:extLst>
                </p14:cNvPr>
                <p14:cNvContentPartPr/>
                <p14:nvPr/>
              </p14:nvContentPartPr>
              <p14:xfrm>
                <a:off x="10319483" y="4524517"/>
                <a:ext cx="160920" cy="238320"/>
              </p14:xfrm>
            </p:contentPart>
          </mc:Choice>
          <mc:Fallback xmlns="">
            <p:pic>
              <p:nvPicPr>
                <p:cNvPr id="1130" name="Ink 1129">
                  <a:extLst>
                    <a:ext uri="{FF2B5EF4-FFF2-40B4-BE49-F238E27FC236}">
                      <a16:creationId xmlns:a16="http://schemas.microsoft.com/office/drawing/2014/main" id="{129CE410-F171-8F58-9592-3968C0DB1FF9}"/>
                    </a:ext>
                  </a:extLst>
                </p:cNvPr>
                <p:cNvPicPr/>
                <p:nvPr/>
              </p:nvPicPr>
              <p:blipFill>
                <a:blip r:embed="rId53"/>
                <a:stretch>
                  <a:fillRect/>
                </a:stretch>
              </p:blipFill>
              <p:spPr>
                <a:xfrm>
                  <a:off x="10304472" y="4512719"/>
                  <a:ext cx="190342" cy="26144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31" name="Ink 1130">
                  <a:extLst>
                    <a:ext uri="{FF2B5EF4-FFF2-40B4-BE49-F238E27FC236}">
                      <a16:creationId xmlns:a16="http://schemas.microsoft.com/office/drawing/2014/main" id="{0C040E45-DE6E-23A9-7E9C-1CA7D77E58BC}"/>
                    </a:ext>
                  </a:extLst>
                </p14:cNvPr>
                <p14:cNvContentPartPr/>
                <p14:nvPr/>
              </p14:nvContentPartPr>
              <p14:xfrm>
                <a:off x="10491563" y="4630357"/>
                <a:ext cx="127440" cy="221400"/>
              </p14:xfrm>
            </p:contentPart>
          </mc:Choice>
          <mc:Fallback xmlns="">
            <p:pic>
              <p:nvPicPr>
                <p:cNvPr id="1131" name="Ink 1130">
                  <a:extLst>
                    <a:ext uri="{FF2B5EF4-FFF2-40B4-BE49-F238E27FC236}">
                      <a16:creationId xmlns:a16="http://schemas.microsoft.com/office/drawing/2014/main" id="{0C040E45-DE6E-23A9-7E9C-1CA7D77E58BC}"/>
                    </a:ext>
                  </a:extLst>
                </p:cNvPr>
                <p:cNvPicPr/>
                <p:nvPr/>
              </p:nvPicPr>
              <p:blipFill>
                <a:blip r:embed="rId55"/>
                <a:stretch>
                  <a:fillRect/>
                </a:stretch>
              </p:blipFill>
              <p:spPr>
                <a:xfrm>
                  <a:off x="10476535" y="4619051"/>
                  <a:ext cx="156895" cy="24448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32" name="Ink 1131">
                  <a:extLst>
                    <a:ext uri="{FF2B5EF4-FFF2-40B4-BE49-F238E27FC236}">
                      <a16:creationId xmlns:a16="http://schemas.microsoft.com/office/drawing/2014/main" id="{CEF7A694-C30F-9926-3691-660364A27905}"/>
                    </a:ext>
                  </a:extLst>
                </p14:cNvPr>
                <p14:cNvContentPartPr/>
                <p14:nvPr/>
              </p14:nvContentPartPr>
              <p14:xfrm>
                <a:off x="10666163" y="4642237"/>
                <a:ext cx="122760" cy="326520"/>
              </p14:xfrm>
            </p:contentPart>
          </mc:Choice>
          <mc:Fallback xmlns="">
            <p:pic>
              <p:nvPicPr>
                <p:cNvPr id="1132" name="Ink 1131">
                  <a:extLst>
                    <a:ext uri="{FF2B5EF4-FFF2-40B4-BE49-F238E27FC236}">
                      <a16:creationId xmlns:a16="http://schemas.microsoft.com/office/drawing/2014/main" id="{CEF7A694-C30F-9926-3691-660364A27905}"/>
                    </a:ext>
                  </a:extLst>
                </p:cNvPr>
                <p:cNvPicPr/>
                <p:nvPr/>
              </p:nvPicPr>
              <p:blipFill>
                <a:blip r:embed="rId57"/>
                <a:stretch>
                  <a:fillRect/>
                </a:stretch>
              </p:blipFill>
              <p:spPr>
                <a:xfrm>
                  <a:off x="10651119" y="4630913"/>
                  <a:ext cx="152246" cy="34964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33" name="Ink 1132">
                  <a:extLst>
                    <a:ext uri="{FF2B5EF4-FFF2-40B4-BE49-F238E27FC236}">
                      <a16:creationId xmlns:a16="http://schemas.microsoft.com/office/drawing/2014/main" id="{F880C1C6-6E8D-7E39-258F-D6DE4C022C2F}"/>
                    </a:ext>
                  </a:extLst>
                </p14:cNvPr>
                <p14:cNvContentPartPr/>
                <p14:nvPr/>
              </p14:nvContentPartPr>
              <p14:xfrm>
                <a:off x="10842923" y="4631077"/>
                <a:ext cx="137880" cy="311040"/>
              </p14:xfrm>
            </p:contentPart>
          </mc:Choice>
          <mc:Fallback xmlns="">
            <p:pic>
              <p:nvPicPr>
                <p:cNvPr id="1133" name="Ink 1132">
                  <a:extLst>
                    <a:ext uri="{FF2B5EF4-FFF2-40B4-BE49-F238E27FC236}">
                      <a16:creationId xmlns:a16="http://schemas.microsoft.com/office/drawing/2014/main" id="{F880C1C6-6E8D-7E39-258F-D6DE4C022C2F}"/>
                    </a:ext>
                  </a:extLst>
                </p:cNvPr>
                <p:cNvPicPr/>
                <p:nvPr/>
              </p:nvPicPr>
              <p:blipFill>
                <a:blip r:embed="rId59"/>
                <a:stretch>
                  <a:fillRect/>
                </a:stretch>
              </p:blipFill>
              <p:spPr>
                <a:xfrm>
                  <a:off x="10828473" y="4619749"/>
                  <a:ext cx="167383" cy="33416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34" name="Ink 1133">
                  <a:extLst>
                    <a:ext uri="{FF2B5EF4-FFF2-40B4-BE49-F238E27FC236}">
                      <a16:creationId xmlns:a16="http://schemas.microsoft.com/office/drawing/2014/main" id="{0C1A956C-E81C-9959-2C7D-CD39AAA92333}"/>
                    </a:ext>
                  </a:extLst>
                </p14:cNvPr>
                <p14:cNvContentPartPr/>
                <p14:nvPr/>
              </p14:nvContentPartPr>
              <p14:xfrm>
                <a:off x="11040203" y="4630357"/>
                <a:ext cx="75600" cy="111960"/>
              </p14:xfrm>
            </p:contentPart>
          </mc:Choice>
          <mc:Fallback xmlns="">
            <p:pic>
              <p:nvPicPr>
                <p:cNvPr id="1134" name="Ink 1133">
                  <a:extLst>
                    <a:ext uri="{FF2B5EF4-FFF2-40B4-BE49-F238E27FC236}">
                      <a16:creationId xmlns:a16="http://schemas.microsoft.com/office/drawing/2014/main" id="{0C1A956C-E81C-9959-2C7D-CD39AAA92333}"/>
                    </a:ext>
                  </a:extLst>
                </p:cNvPr>
                <p:cNvPicPr/>
                <p:nvPr/>
              </p:nvPicPr>
              <p:blipFill>
                <a:blip r:embed="rId61"/>
                <a:stretch>
                  <a:fillRect/>
                </a:stretch>
              </p:blipFill>
              <p:spPr>
                <a:xfrm>
                  <a:off x="11025203" y="4618547"/>
                  <a:ext cx="105000" cy="13510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35" name="Ink 1134">
                  <a:extLst>
                    <a:ext uri="{FF2B5EF4-FFF2-40B4-BE49-F238E27FC236}">
                      <a16:creationId xmlns:a16="http://schemas.microsoft.com/office/drawing/2014/main" id="{1392FA3A-51AE-2CFB-F2F1-A3B4229601C9}"/>
                    </a:ext>
                  </a:extLst>
                </p14:cNvPr>
                <p14:cNvContentPartPr/>
                <p14:nvPr/>
              </p14:nvContentPartPr>
              <p14:xfrm>
                <a:off x="11160443" y="4604077"/>
                <a:ext cx="78840" cy="177480"/>
              </p14:xfrm>
            </p:contentPart>
          </mc:Choice>
          <mc:Fallback xmlns="">
            <p:pic>
              <p:nvPicPr>
                <p:cNvPr id="1135" name="Ink 1134">
                  <a:extLst>
                    <a:ext uri="{FF2B5EF4-FFF2-40B4-BE49-F238E27FC236}">
                      <a16:creationId xmlns:a16="http://schemas.microsoft.com/office/drawing/2014/main" id="{1392FA3A-51AE-2CFB-F2F1-A3B4229601C9}"/>
                    </a:ext>
                  </a:extLst>
                </p:cNvPr>
                <p:cNvPicPr/>
                <p:nvPr/>
              </p:nvPicPr>
              <p:blipFill>
                <a:blip r:embed="rId63"/>
                <a:stretch>
                  <a:fillRect/>
                </a:stretch>
              </p:blipFill>
              <p:spPr>
                <a:xfrm>
                  <a:off x="11145397" y="4592748"/>
                  <a:ext cx="108330" cy="20060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36" name="Ink 1135">
                  <a:extLst>
                    <a:ext uri="{FF2B5EF4-FFF2-40B4-BE49-F238E27FC236}">
                      <a16:creationId xmlns:a16="http://schemas.microsoft.com/office/drawing/2014/main" id="{13990753-9113-2114-4DB6-19ACA9310B8B}"/>
                    </a:ext>
                  </a:extLst>
                </p14:cNvPr>
                <p14:cNvContentPartPr/>
                <p14:nvPr/>
              </p14:nvContentPartPr>
              <p14:xfrm>
                <a:off x="11347643" y="4443157"/>
                <a:ext cx="7560" cy="354600"/>
              </p14:xfrm>
            </p:contentPart>
          </mc:Choice>
          <mc:Fallback xmlns="">
            <p:pic>
              <p:nvPicPr>
                <p:cNvPr id="1136" name="Ink 1135">
                  <a:extLst>
                    <a:ext uri="{FF2B5EF4-FFF2-40B4-BE49-F238E27FC236}">
                      <a16:creationId xmlns:a16="http://schemas.microsoft.com/office/drawing/2014/main" id="{13990753-9113-2114-4DB6-19ACA9310B8B}"/>
                    </a:ext>
                  </a:extLst>
                </p:cNvPr>
                <p:cNvPicPr/>
                <p:nvPr/>
              </p:nvPicPr>
              <p:blipFill>
                <a:blip r:embed="rId65"/>
                <a:stretch>
                  <a:fillRect/>
                </a:stretch>
              </p:blipFill>
              <p:spPr>
                <a:xfrm>
                  <a:off x="11333105" y="4431368"/>
                  <a:ext cx="36055" cy="37770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37" name="Ink 1136">
                  <a:extLst>
                    <a:ext uri="{FF2B5EF4-FFF2-40B4-BE49-F238E27FC236}">
                      <a16:creationId xmlns:a16="http://schemas.microsoft.com/office/drawing/2014/main" id="{D2136D03-6375-7556-741E-CFFBA6D6BE94}"/>
                    </a:ext>
                  </a:extLst>
                </p14:cNvPr>
                <p14:cNvContentPartPr/>
                <p14:nvPr/>
              </p14:nvContentPartPr>
              <p14:xfrm>
                <a:off x="11242163" y="4572037"/>
                <a:ext cx="199080" cy="360"/>
              </p14:xfrm>
            </p:contentPart>
          </mc:Choice>
          <mc:Fallback xmlns="">
            <p:pic>
              <p:nvPicPr>
                <p:cNvPr id="1137" name="Ink 1136">
                  <a:extLst>
                    <a:ext uri="{FF2B5EF4-FFF2-40B4-BE49-F238E27FC236}">
                      <a16:creationId xmlns:a16="http://schemas.microsoft.com/office/drawing/2014/main" id="{D2136D03-6375-7556-741E-CFFBA6D6BE94}"/>
                    </a:ext>
                  </a:extLst>
                </p:cNvPr>
                <p:cNvPicPr/>
                <p:nvPr/>
              </p:nvPicPr>
              <p:blipFill>
                <a:blip r:embed="rId67"/>
                <a:stretch>
                  <a:fillRect/>
                </a:stretch>
              </p:blipFill>
              <p:spPr>
                <a:xfrm>
                  <a:off x="11227684" y="4563037"/>
                  <a:ext cx="228640" cy="18000"/>
                </a:xfrm>
                <a:prstGeom prst="rect">
                  <a:avLst/>
                </a:prstGeom>
              </p:spPr>
            </p:pic>
          </mc:Fallback>
        </mc:AlternateContent>
      </p:grpSp>
      <p:grpSp>
        <p:nvGrpSpPr>
          <p:cNvPr id="1138" name="Group 1137">
            <a:extLst>
              <a:ext uri="{FF2B5EF4-FFF2-40B4-BE49-F238E27FC236}">
                <a16:creationId xmlns:a16="http://schemas.microsoft.com/office/drawing/2014/main" id="{A6B2784F-ADE1-58DF-0FB5-6E421B9CBF76}"/>
              </a:ext>
            </a:extLst>
          </p:cNvPr>
          <p:cNvGrpSpPr/>
          <p:nvPr/>
        </p:nvGrpSpPr>
        <p:grpSpPr>
          <a:xfrm>
            <a:off x="10308060" y="3767030"/>
            <a:ext cx="554405" cy="273628"/>
            <a:chOff x="6588083" y="2625877"/>
            <a:chExt cx="1393560" cy="538560"/>
          </a:xfrm>
        </p:grpSpPr>
        <mc:AlternateContent xmlns:mc="http://schemas.openxmlformats.org/markup-compatibility/2006" xmlns:p14="http://schemas.microsoft.com/office/powerpoint/2010/main">
          <mc:Choice Requires="p14">
            <p:contentPart p14:bwMode="auto" r:id="rId68">
              <p14:nvContentPartPr>
                <p14:cNvPr id="1139" name="Ink 1138">
                  <a:extLst>
                    <a:ext uri="{FF2B5EF4-FFF2-40B4-BE49-F238E27FC236}">
                      <a16:creationId xmlns:a16="http://schemas.microsoft.com/office/drawing/2014/main" id="{12427E40-10F6-78F0-4FEB-113CDC478156}"/>
                    </a:ext>
                  </a:extLst>
                </p14:cNvPr>
                <p14:cNvContentPartPr/>
                <p14:nvPr/>
              </p14:nvContentPartPr>
              <p14:xfrm>
                <a:off x="6588083" y="2681677"/>
                <a:ext cx="362520" cy="38160"/>
              </p14:xfrm>
            </p:contentPart>
          </mc:Choice>
          <mc:Fallback xmlns="">
            <p:pic>
              <p:nvPicPr>
                <p:cNvPr id="1139" name="Ink 1138">
                  <a:extLst>
                    <a:ext uri="{FF2B5EF4-FFF2-40B4-BE49-F238E27FC236}">
                      <a16:creationId xmlns:a16="http://schemas.microsoft.com/office/drawing/2014/main" id="{12427E40-10F6-78F0-4FEB-113CDC478156}"/>
                    </a:ext>
                  </a:extLst>
                </p:cNvPr>
                <p:cNvPicPr/>
                <p:nvPr/>
              </p:nvPicPr>
              <p:blipFill>
                <a:blip r:embed="rId19"/>
                <a:stretch>
                  <a:fillRect/>
                </a:stretch>
              </p:blipFill>
              <p:spPr>
                <a:xfrm>
                  <a:off x="6565482" y="2664332"/>
                  <a:ext cx="406818" cy="72157"/>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40" name="Ink 1139">
                  <a:extLst>
                    <a:ext uri="{FF2B5EF4-FFF2-40B4-BE49-F238E27FC236}">
                      <a16:creationId xmlns:a16="http://schemas.microsoft.com/office/drawing/2014/main" id="{9F6987CC-C14B-40D7-EE18-05065D02B823}"/>
                    </a:ext>
                  </a:extLst>
                </p14:cNvPr>
                <p14:cNvContentPartPr/>
                <p14:nvPr/>
              </p14:nvContentPartPr>
              <p14:xfrm>
                <a:off x="6623003" y="2719477"/>
                <a:ext cx="164880" cy="249120"/>
              </p14:xfrm>
            </p:contentPart>
          </mc:Choice>
          <mc:Fallback xmlns="">
            <p:pic>
              <p:nvPicPr>
                <p:cNvPr id="1140" name="Ink 1139">
                  <a:extLst>
                    <a:ext uri="{FF2B5EF4-FFF2-40B4-BE49-F238E27FC236}">
                      <a16:creationId xmlns:a16="http://schemas.microsoft.com/office/drawing/2014/main" id="{9F6987CC-C14B-40D7-EE18-05065D02B823}"/>
                    </a:ext>
                  </a:extLst>
                </p:cNvPr>
                <p:cNvPicPr/>
                <p:nvPr/>
              </p:nvPicPr>
              <p:blipFill>
                <a:blip r:embed="rId21"/>
                <a:stretch>
                  <a:fillRect/>
                </a:stretch>
              </p:blipFill>
              <p:spPr>
                <a:xfrm>
                  <a:off x="6600478" y="2701784"/>
                  <a:ext cx="209028" cy="28379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41" name="Ink 1140">
                  <a:extLst>
                    <a:ext uri="{FF2B5EF4-FFF2-40B4-BE49-F238E27FC236}">
                      <a16:creationId xmlns:a16="http://schemas.microsoft.com/office/drawing/2014/main" id="{575762CA-9F4C-670F-9ED1-09B1D82A9287}"/>
                    </a:ext>
                  </a:extLst>
                </p14:cNvPr>
                <p14:cNvContentPartPr/>
                <p14:nvPr/>
              </p14:nvContentPartPr>
              <p14:xfrm>
                <a:off x="6857723" y="2848357"/>
                <a:ext cx="169560" cy="125640"/>
              </p14:xfrm>
            </p:contentPart>
          </mc:Choice>
          <mc:Fallback xmlns="">
            <p:pic>
              <p:nvPicPr>
                <p:cNvPr id="1141" name="Ink 1140">
                  <a:extLst>
                    <a:ext uri="{FF2B5EF4-FFF2-40B4-BE49-F238E27FC236}">
                      <a16:creationId xmlns:a16="http://schemas.microsoft.com/office/drawing/2014/main" id="{575762CA-9F4C-670F-9ED1-09B1D82A9287}"/>
                    </a:ext>
                  </a:extLst>
                </p:cNvPr>
                <p:cNvPicPr/>
                <p:nvPr/>
              </p:nvPicPr>
              <p:blipFill>
                <a:blip r:embed="rId23"/>
                <a:stretch>
                  <a:fillRect/>
                </a:stretch>
              </p:blipFill>
              <p:spPr>
                <a:xfrm>
                  <a:off x="6835175" y="2830711"/>
                  <a:ext cx="213754" cy="160226"/>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42" name="Ink 1141">
                  <a:extLst>
                    <a:ext uri="{FF2B5EF4-FFF2-40B4-BE49-F238E27FC236}">
                      <a16:creationId xmlns:a16="http://schemas.microsoft.com/office/drawing/2014/main" id="{7AD67C00-5388-B92C-8A07-70C5B2A749F5}"/>
                    </a:ext>
                  </a:extLst>
                </p14:cNvPr>
                <p14:cNvContentPartPr/>
                <p14:nvPr/>
              </p14:nvContentPartPr>
              <p14:xfrm>
                <a:off x="7056803" y="2810917"/>
                <a:ext cx="149400" cy="88560"/>
              </p14:xfrm>
            </p:contentPart>
          </mc:Choice>
          <mc:Fallback xmlns="">
            <p:pic>
              <p:nvPicPr>
                <p:cNvPr id="1142" name="Ink 1141">
                  <a:extLst>
                    <a:ext uri="{FF2B5EF4-FFF2-40B4-BE49-F238E27FC236}">
                      <a16:creationId xmlns:a16="http://schemas.microsoft.com/office/drawing/2014/main" id="{7AD67C00-5388-B92C-8A07-70C5B2A749F5}"/>
                    </a:ext>
                  </a:extLst>
                </p:cNvPr>
                <p:cNvPicPr/>
                <p:nvPr/>
              </p:nvPicPr>
              <p:blipFill>
                <a:blip r:embed="rId25"/>
                <a:stretch>
                  <a:fillRect/>
                </a:stretch>
              </p:blipFill>
              <p:spPr>
                <a:xfrm>
                  <a:off x="7034303" y="2793913"/>
                  <a:ext cx="193500" cy="12327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43" name="Ink 1142">
                  <a:extLst>
                    <a:ext uri="{FF2B5EF4-FFF2-40B4-BE49-F238E27FC236}">
                      <a16:creationId xmlns:a16="http://schemas.microsoft.com/office/drawing/2014/main" id="{9749104D-DF18-09DA-6B04-679D7DC10FAC}"/>
                    </a:ext>
                  </a:extLst>
                </p14:cNvPr>
                <p14:cNvContentPartPr/>
                <p14:nvPr/>
              </p14:nvContentPartPr>
              <p14:xfrm>
                <a:off x="7152923" y="2754757"/>
                <a:ext cx="313920" cy="409680"/>
              </p14:xfrm>
            </p:contentPart>
          </mc:Choice>
          <mc:Fallback xmlns="">
            <p:pic>
              <p:nvPicPr>
                <p:cNvPr id="1143" name="Ink 1142">
                  <a:extLst>
                    <a:ext uri="{FF2B5EF4-FFF2-40B4-BE49-F238E27FC236}">
                      <a16:creationId xmlns:a16="http://schemas.microsoft.com/office/drawing/2014/main" id="{9749104D-DF18-09DA-6B04-679D7DC10FAC}"/>
                    </a:ext>
                  </a:extLst>
                </p:cNvPr>
                <p:cNvPicPr/>
                <p:nvPr/>
              </p:nvPicPr>
              <p:blipFill>
                <a:blip r:embed="rId73"/>
                <a:stretch>
                  <a:fillRect/>
                </a:stretch>
              </p:blipFill>
              <p:spPr>
                <a:xfrm>
                  <a:off x="7130371" y="2737037"/>
                  <a:ext cx="358121" cy="44441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44" name="Ink 1143">
                  <a:extLst>
                    <a:ext uri="{FF2B5EF4-FFF2-40B4-BE49-F238E27FC236}">
                      <a16:creationId xmlns:a16="http://schemas.microsoft.com/office/drawing/2014/main" id="{F7545EC9-26BE-56DC-094A-6CC55B7EE9D4}"/>
                    </a:ext>
                  </a:extLst>
                </p14:cNvPr>
                <p14:cNvContentPartPr/>
                <p14:nvPr/>
              </p14:nvContentPartPr>
              <p14:xfrm>
                <a:off x="7592483" y="2625877"/>
                <a:ext cx="27720" cy="264960"/>
              </p14:xfrm>
            </p:contentPart>
          </mc:Choice>
          <mc:Fallback xmlns="">
            <p:pic>
              <p:nvPicPr>
                <p:cNvPr id="1144" name="Ink 1143">
                  <a:extLst>
                    <a:ext uri="{FF2B5EF4-FFF2-40B4-BE49-F238E27FC236}">
                      <a16:creationId xmlns:a16="http://schemas.microsoft.com/office/drawing/2014/main" id="{F7545EC9-26BE-56DC-094A-6CC55B7EE9D4}"/>
                    </a:ext>
                  </a:extLst>
                </p:cNvPr>
                <p:cNvPicPr/>
                <p:nvPr/>
              </p:nvPicPr>
              <p:blipFill>
                <a:blip r:embed="rId29"/>
                <a:stretch>
                  <a:fillRect/>
                </a:stretch>
              </p:blipFill>
              <p:spPr>
                <a:xfrm>
                  <a:off x="7570128" y="2608213"/>
                  <a:ext cx="71535" cy="299581"/>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45" name="Ink 1144">
                  <a:extLst>
                    <a:ext uri="{FF2B5EF4-FFF2-40B4-BE49-F238E27FC236}">
                      <a16:creationId xmlns:a16="http://schemas.microsoft.com/office/drawing/2014/main" id="{678E62DD-BB20-CF69-F1BF-F9C68571C7B9}"/>
                    </a:ext>
                  </a:extLst>
                </p14:cNvPr>
                <p14:cNvContentPartPr/>
                <p14:nvPr/>
              </p14:nvContentPartPr>
              <p14:xfrm>
                <a:off x="7784003" y="2673397"/>
                <a:ext cx="197640" cy="223920"/>
              </p14:xfrm>
            </p:contentPart>
          </mc:Choice>
          <mc:Fallback xmlns="">
            <p:pic>
              <p:nvPicPr>
                <p:cNvPr id="1145" name="Ink 1144">
                  <a:extLst>
                    <a:ext uri="{FF2B5EF4-FFF2-40B4-BE49-F238E27FC236}">
                      <a16:creationId xmlns:a16="http://schemas.microsoft.com/office/drawing/2014/main" id="{678E62DD-BB20-CF69-F1BF-F9C68571C7B9}"/>
                    </a:ext>
                  </a:extLst>
                </p:cNvPr>
                <p:cNvPicPr/>
                <p:nvPr/>
              </p:nvPicPr>
              <p:blipFill>
                <a:blip r:embed="rId31"/>
                <a:stretch>
                  <a:fillRect/>
                </a:stretch>
              </p:blipFill>
              <p:spPr>
                <a:xfrm>
                  <a:off x="7761441" y="2655682"/>
                  <a:ext cx="241861" cy="258642"/>
                </a:xfrm>
                <a:prstGeom prst="rect">
                  <a:avLst/>
                </a:prstGeom>
              </p:spPr>
            </p:pic>
          </mc:Fallback>
        </mc:AlternateContent>
      </p:grpSp>
      <p:grpSp>
        <p:nvGrpSpPr>
          <p:cNvPr id="1146" name="Group 1145">
            <a:extLst>
              <a:ext uri="{FF2B5EF4-FFF2-40B4-BE49-F238E27FC236}">
                <a16:creationId xmlns:a16="http://schemas.microsoft.com/office/drawing/2014/main" id="{A3EC588A-0E0B-D864-A9E9-9122F5084BD8}"/>
              </a:ext>
            </a:extLst>
          </p:cNvPr>
          <p:cNvGrpSpPr/>
          <p:nvPr/>
        </p:nvGrpSpPr>
        <p:grpSpPr>
          <a:xfrm>
            <a:off x="8076368" y="4651714"/>
            <a:ext cx="852620" cy="315000"/>
            <a:chOff x="6189563" y="5790997"/>
            <a:chExt cx="1196280" cy="315000"/>
          </a:xfrm>
        </p:grpSpPr>
        <mc:AlternateContent xmlns:mc="http://schemas.openxmlformats.org/markup-compatibility/2006" xmlns:p14="http://schemas.microsoft.com/office/powerpoint/2010/main">
          <mc:Choice Requires="p14">
            <p:contentPart p14:bwMode="auto" r:id="rId76">
              <p14:nvContentPartPr>
                <p14:cNvPr id="1147" name="Ink 1146">
                  <a:extLst>
                    <a:ext uri="{FF2B5EF4-FFF2-40B4-BE49-F238E27FC236}">
                      <a16:creationId xmlns:a16="http://schemas.microsoft.com/office/drawing/2014/main" id="{F1104329-D4B4-52D3-1C1F-049308180D7A}"/>
                    </a:ext>
                  </a:extLst>
                </p14:cNvPr>
                <p14:cNvContentPartPr/>
                <p14:nvPr/>
              </p14:nvContentPartPr>
              <p14:xfrm>
                <a:off x="6189563" y="5790997"/>
                <a:ext cx="210600" cy="24840"/>
              </p14:xfrm>
            </p:contentPart>
          </mc:Choice>
          <mc:Fallback xmlns="">
            <p:pic>
              <p:nvPicPr>
                <p:cNvPr id="1147" name="Ink 1146">
                  <a:extLst>
                    <a:ext uri="{FF2B5EF4-FFF2-40B4-BE49-F238E27FC236}">
                      <a16:creationId xmlns:a16="http://schemas.microsoft.com/office/drawing/2014/main" id="{F1104329-D4B4-52D3-1C1F-049308180D7A}"/>
                    </a:ext>
                  </a:extLst>
                </p:cNvPr>
                <p:cNvPicPr/>
                <p:nvPr/>
              </p:nvPicPr>
              <p:blipFill>
                <a:blip r:embed="rId77"/>
                <a:stretch>
                  <a:fillRect/>
                </a:stretch>
              </p:blipFill>
              <p:spPr>
                <a:xfrm>
                  <a:off x="6176967" y="5781997"/>
                  <a:ext cx="235288"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48" name="Ink 1147">
                  <a:extLst>
                    <a:ext uri="{FF2B5EF4-FFF2-40B4-BE49-F238E27FC236}">
                      <a16:creationId xmlns:a16="http://schemas.microsoft.com/office/drawing/2014/main" id="{F848FBF1-F947-48DD-89A4-E2AB1020B4F3}"/>
                    </a:ext>
                  </a:extLst>
                </p14:cNvPr>
                <p14:cNvContentPartPr/>
                <p14:nvPr/>
              </p14:nvContentPartPr>
              <p14:xfrm>
                <a:off x="6271283" y="5826277"/>
                <a:ext cx="12240" cy="231480"/>
              </p14:xfrm>
            </p:contentPart>
          </mc:Choice>
          <mc:Fallback xmlns="">
            <p:pic>
              <p:nvPicPr>
                <p:cNvPr id="1148" name="Ink 1147">
                  <a:extLst>
                    <a:ext uri="{FF2B5EF4-FFF2-40B4-BE49-F238E27FC236}">
                      <a16:creationId xmlns:a16="http://schemas.microsoft.com/office/drawing/2014/main" id="{F848FBF1-F947-48DD-89A4-E2AB1020B4F3}"/>
                    </a:ext>
                  </a:extLst>
                </p:cNvPr>
                <p:cNvPicPr/>
                <p:nvPr/>
              </p:nvPicPr>
              <p:blipFill>
                <a:blip r:embed="rId79"/>
                <a:stretch>
                  <a:fillRect/>
                </a:stretch>
              </p:blipFill>
              <p:spPr>
                <a:xfrm>
                  <a:off x="6259533" y="5817637"/>
                  <a:ext cx="3623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49" name="Ink 1148">
                  <a:extLst>
                    <a:ext uri="{FF2B5EF4-FFF2-40B4-BE49-F238E27FC236}">
                      <a16:creationId xmlns:a16="http://schemas.microsoft.com/office/drawing/2014/main" id="{D0240310-4B01-F99F-FFE9-8FFA6CBE2F2D}"/>
                    </a:ext>
                  </a:extLst>
                </p14:cNvPr>
                <p14:cNvContentPartPr/>
                <p14:nvPr/>
              </p14:nvContentPartPr>
              <p14:xfrm>
                <a:off x="6398003" y="5859757"/>
                <a:ext cx="178200" cy="193320"/>
              </p14:xfrm>
            </p:contentPart>
          </mc:Choice>
          <mc:Fallback xmlns="">
            <p:pic>
              <p:nvPicPr>
                <p:cNvPr id="1149" name="Ink 1148">
                  <a:extLst>
                    <a:ext uri="{FF2B5EF4-FFF2-40B4-BE49-F238E27FC236}">
                      <a16:creationId xmlns:a16="http://schemas.microsoft.com/office/drawing/2014/main" id="{D0240310-4B01-F99F-FFE9-8FFA6CBE2F2D}"/>
                    </a:ext>
                  </a:extLst>
                </p:cNvPr>
                <p:cNvPicPr/>
                <p:nvPr/>
              </p:nvPicPr>
              <p:blipFill>
                <a:blip r:embed="rId81"/>
                <a:stretch>
                  <a:fillRect/>
                </a:stretch>
              </p:blipFill>
              <p:spPr>
                <a:xfrm>
                  <a:off x="6385887" y="5850757"/>
                  <a:ext cx="202936"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50" name="Ink 1149">
                  <a:extLst>
                    <a:ext uri="{FF2B5EF4-FFF2-40B4-BE49-F238E27FC236}">
                      <a16:creationId xmlns:a16="http://schemas.microsoft.com/office/drawing/2014/main" id="{C60B6B35-2D01-7261-C049-5AAB9B66C4E6}"/>
                    </a:ext>
                  </a:extLst>
                </p14:cNvPr>
                <p14:cNvContentPartPr/>
                <p14:nvPr/>
              </p14:nvContentPartPr>
              <p14:xfrm>
                <a:off x="6603563" y="5919517"/>
                <a:ext cx="221040" cy="186480"/>
              </p14:xfrm>
            </p:contentPart>
          </mc:Choice>
          <mc:Fallback xmlns="">
            <p:pic>
              <p:nvPicPr>
                <p:cNvPr id="1150" name="Ink 1149">
                  <a:extLst>
                    <a:ext uri="{FF2B5EF4-FFF2-40B4-BE49-F238E27FC236}">
                      <a16:creationId xmlns:a16="http://schemas.microsoft.com/office/drawing/2014/main" id="{C60B6B35-2D01-7261-C049-5AAB9B66C4E6}"/>
                    </a:ext>
                  </a:extLst>
                </p:cNvPr>
                <p:cNvPicPr/>
                <p:nvPr/>
              </p:nvPicPr>
              <p:blipFill>
                <a:blip r:embed="rId83"/>
                <a:stretch>
                  <a:fillRect/>
                </a:stretch>
              </p:blipFill>
              <p:spPr>
                <a:xfrm>
                  <a:off x="6590947" y="5910877"/>
                  <a:ext cx="245768"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51" name="Ink 1150">
                  <a:extLst>
                    <a:ext uri="{FF2B5EF4-FFF2-40B4-BE49-F238E27FC236}">
                      <a16:creationId xmlns:a16="http://schemas.microsoft.com/office/drawing/2014/main" id="{1EF01104-D8FF-206C-2B0D-3BF99BFD672C}"/>
                    </a:ext>
                  </a:extLst>
                </p14:cNvPr>
                <p14:cNvContentPartPr/>
                <p14:nvPr/>
              </p14:nvContentPartPr>
              <p14:xfrm>
                <a:off x="6869603" y="5929597"/>
                <a:ext cx="378360" cy="129240"/>
              </p14:xfrm>
            </p:contentPart>
          </mc:Choice>
          <mc:Fallback xmlns="">
            <p:pic>
              <p:nvPicPr>
                <p:cNvPr id="1151" name="Ink 1150">
                  <a:extLst>
                    <a:ext uri="{FF2B5EF4-FFF2-40B4-BE49-F238E27FC236}">
                      <a16:creationId xmlns:a16="http://schemas.microsoft.com/office/drawing/2014/main" id="{1EF01104-D8FF-206C-2B0D-3BF99BFD672C}"/>
                    </a:ext>
                  </a:extLst>
                </p:cNvPr>
                <p:cNvPicPr/>
                <p:nvPr/>
              </p:nvPicPr>
              <p:blipFill>
                <a:blip r:embed="rId85"/>
                <a:stretch>
                  <a:fillRect/>
                </a:stretch>
              </p:blipFill>
              <p:spPr>
                <a:xfrm>
                  <a:off x="6856974" y="5920597"/>
                  <a:ext cx="403113"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52" name="Ink 1151">
                  <a:extLst>
                    <a:ext uri="{FF2B5EF4-FFF2-40B4-BE49-F238E27FC236}">
                      <a16:creationId xmlns:a16="http://schemas.microsoft.com/office/drawing/2014/main" id="{6D6196CE-B52B-7ABA-A8B4-5FD77C494BF6}"/>
                    </a:ext>
                  </a:extLst>
                </p14:cNvPr>
                <p14:cNvContentPartPr/>
                <p14:nvPr/>
              </p14:nvContentPartPr>
              <p14:xfrm>
                <a:off x="7378283" y="5826277"/>
                <a:ext cx="7560" cy="186480"/>
              </p14:xfrm>
            </p:contentPart>
          </mc:Choice>
          <mc:Fallback xmlns="">
            <p:pic>
              <p:nvPicPr>
                <p:cNvPr id="1152" name="Ink 1151">
                  <a:extLst>
                    <a:ext uri="{FF2B5EF4-FFF2-40B4-BE49-F238E27FC236}">
                      <a16:creationId xmlns:a16="http://schemas.microsoft.com/office/drawing/2014/main" id="{6D6196CE-B52B-7ABA-A8B4-5FD77C494BF6}"/>
                    </a:ext>
                  </a:extLst>
                </p:cNvPr>
                <p:cNvPicPr/>
                <p:nvPr/>
              </p:nvPicPr>
              <p:blipFill>
                <a:blip r:embed="rId87"/>
                <a:stretch>
                  <a:fillRect/>
                </a:stretch>
              </p:blipFill>
              <p:spPr>
                <a:xfrm>
                  <a:off x="7365683" y="5817637"/>
                  <a:ext cx="32256" cy="204120"/>
                </a:xfrm>
                <a:prstGeom prst="rect">
                  <a:avLst/>
                </a:prstGeom>
              </p:spPr>
            </p:pic>
          </mc:Fallback>
        </mc:AlternateContent>
      </p:grpSp>
      <p:grpSp>
        <p:nvGrpSpPr>
          <p:cNvPr id="1153" name="Group 1152">
            <a:extLst>
              <a:ext uri="{FF2B5EF4-FFF2-40B4-BE49-F238E27FC236}">
                <a16:creationId xmlns:a16="http://schemas.microsoft.com/office/drawing/2014/main" id="{0D7346C2-34BF-41CC-F98C-92E2AA9D7880}"/>
              </a:ext>
            </a:extLst>
          </p:cNvPr>
          <p:cNvGrpSpPr/>
          <p:nvPr/>
        </p:nvGrpSpPr>
        <p:grpSpPr>
          <a:xfrm>
            <a:off x="10438777" y="2911246"/>
            <a:ext cx="894699" cy="287280"/>
            <a:chOff x="9460163" y="4297717"/>
            <a:chExt cx="1255320" cy="287280"/>
          </a:xfrm>
        </p:grpSpPr>
        <mc:AlternateContent xmlns:mc="http://schemas.openxmlformats.org/markup-compatibility/2006" xmlns:p14="http://schemas.microsoft.com/office/powerpoint/2010/main">
          <mc:Choice Requires="p14">
            <p:contentPart p14:bwMode="auto" r:id="rId88">
              <p14:nvContentPartPr>
                <p14:cNvPr id="1154" name="Ink 1153">
                  <a:extLst>
                    <a:ext uri="{FF2B5EF4-FFF2-40B4-BE49-F238E27FC236}">
                      <a16:creationId xmlns:a16="http://schemas.microsoft.com/office/drawing/2014/main" id="{900CBC2E-3572-CFB5-2F94-558CCE148F1B}"/>
                    </a:ext>
                  </a:extLst>
                </p14:cNvPr>
                <p14:cNvContentPartPr/>
                <p14:nvPr/>
              </p14:nvContentPartPr>
              <p14:xfrm>
                <a:off x="9460163" y="4297717"/>
                <a:ext cx="307080" cy="5760"/>
              </p14:xfrm>
            </p:contentPart>
          </mc:Choice>
          <mc:Fallback xmlns="">
            <p:pic>
              <p:nvPicPr>
                <p:cNvPr id="1154" name="Ink 1153">
                  <a:extLst>
                    <a:ext uri="{FF2B5EF4-FFF2-40B4-BE49-F238E27FC236}">
                      <a16:creationId xmlns:a16="http://schemas.microsoft.com/office/drawing/2014/main" id="{900CBC2E-3572-CFB5-2F94-558CCE148F1B}"/>
                    </a:ext>
                  </a:extLst>
                </p:cNvPr>
                <p:cNvPicPr/>
                <p:nvPr/>
              </p:nvPicPr>
              <p:blipFill>
                <a:blip r:embed="rId89"/>
                <a:stretch>
                  <a:fillRect/>
                </a:stretch>
              </p:blipFill>
              <p:spPr>
                <a:xfrm>
                  <a:off x="9447536" y="4288717"/>
                  <a:ext cx="331828"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55" name="Ink 1154">
                  <a:extLst>
                    <a:ext uri="{FF2B5EF4-FFF2-40B4-BE49-F238E27FC236}">
                      <a16:creationId xmlns:a16="http://schemas.microsoft.com/office/drawing/2014/main" id="{FD8A1F94-294C-9135-8674-F8EAC8F39236}"/>
                    </a:ext>
                  </a:extLst>
                </p14:cNvPr>
                <p14:cNvContentPartPr/>
                <p14:nvPr/>
              </p14:nvContentPartPr>
              <p14:xfrm>
                <a:off x="9565643" y="4313917"/>
                <a:ext cx="5040" cy="176040"/>
              </p14:xfrm>
            </p:contentPart>
          </mc:Choice>
          <mc:Fallback xmlns="">
            <p:pic>
              <p:nvPicPr>
                <p:cNvPr id="1155" name="Ink 1154">
                  <a:extLst>
                    <a:ext uri="{FF2B5EF4-FFF2-40B4-BE49-F238E27FC236}">
                      <a16:creationId xmlns:a16="http://schemas.microsoft.com/office/drawing/2014/main" id="{FD8A1F94-294C-9135-8674-F8EAC8F39236}"/>
                    </a:ext>
                  </a:extLst>
                </p:cNvPr>
                <p:cNvPicPr/>
                <p:nvPr/>
              </p:nvPicPr>
              <p:blipFill>
                <a:blip r:embed="rId91"/>
                <a:stretch>
                  <a:fillRect/>
                </a:stretch>
              </p:blipFill>
              <p:spPr>
                <a:xfrm>
                  <a:off x="9553043" y="4305277"/>
                  <a:ext cx="29736"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56" name="Ink 1155">
                  <a:extLst>
                    <a:ext uri="{FF2B5EF4-FFF2-40B4-BE49-F238E27FC236}">
                      <a16:creationId xmlns:a16="http://schemas.microsoft.com/office/drawing/2014/main" id="{1AC1C52C-788E-3A0E-E6ED-D2E3478D1480}"/>
                    </a:ext>
                  </a:extLst>
                </p14:cNvPr>
                <p14:cNvContentPartPr/>
                <p14:nvPr/>
              </p14:nvContentPartPr>
              <p14:xfrm>
                <a:off x="9668603" y="4388437"/>
                <a:ext cx="123480" cy="163440"/>
              </p14:xfrm>
            </p:contentPart>
          </mc:Choice>
          <mc:Fallback xmlns="">
            <p:pic>
              <p:nvPicPr>
                <p:cNvPr id="1156" name="Ink 1155">
                  <a:extLst>
                    <a:ext uri="{FF2B5EF4-FFF2-40B4-BE49-F238E27FC236}">
                      <a16:creationId xmlns:a16="http://schemas.microsoft.com/office/drawing/2014/main" id="{1AC1C52C-788E-3A0E-E6ED-D2E3478D1480}"/>
                    </a:ext>
                  </a:extLst>
                </p:cNvPr>
                <p:cNvPicPr/>
                <p:nvPr/>
              </p:nvPicPr>
              <p:blipFill>
                <a:blip r:embed="rId93"/>
                <a:stretch>
                  <a:fillRect/>
                </a:stretch>
              </p:blipFill>
              <p:spPr>
                <a:xfrm>
                  <a:off x="9656003" y="4379437"/>
                  <a:ext cx="148176"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57" name="Ink 1156">
                  <a:extLst>
                    <a:ext uri="{FF2B5EF4-FFF2-40B4-BE49-F238E27FC236}">
                      <a16:creationId xmlns:a16="http://schemas.microsoft.com/office/drawing/2014/main" id="{8002D4CB-69B3-B8B3-59EC-CA52D90C3ABC}"/>
                    </a:ext>
                  </a:extLst>
                </p14:cNvPr>
                <p14:cNvContentPartPr/>
                <p14:nvPr/>
              </p14:nvContentPartPr>
              <p14:xfrm>
                <a:off x="9856883" y="4430917"/>
                <a:ext cx="131400" cy="96120"/>
              </p14:xfrm>
            </p:contentPart>
          </mc:Choice>
          <mc:Fallback xmlns="">
            <p:pic>
              <p:nvPicPr>
                <p:cNvPr id="1157" name="Ink 1156">
                  <a:extLst>
                    <a:ext uri="{FF2B5EF4-FFF2-40B4-BE49-F238E27FC236}">
                      <a16:creationId xmlns:a16="http://schemas.microsoft.com/office/drawing/2014/main" id="{8002D4CB-69B3-B8B3-59EC-CA52D90C3ABC}"/>
                    </a:ext>
                  </a:extLst>
                </p:cNvPr>
                <p:cNvPicPr/>
                <p:nvPr/>
              </p:nvPicPr>
              <p:blipFill>
                <a:blip r:embed="rId95"/>
                <a:stretch>
                  <a:fillRect/>
                </a:stretch>
              </p:blipFill>
              <p:spPr>
                <a:xfrm>
                  <a:off x="9844248" y="4422277"/>
                  <a:ext cx="156164"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58" name="Ink 1157">
                  <a:extLst>
                    <a:ext uri="{FF2B5EF4-FFF2-40B4-BE49-F238E27FC236}">
                      <a16:creationId xmlns:a16="http://schemas.microsoft.com/office/drawing/2014/main" id="{07CC40DE-EB02-4632-512A-347693A3ED8D}"/>
                    </a:ext>
                  </a:extLst>
                </p14:cNvPr>
                <p14:cNvContentPartPr/>
                <p14:nvPr/>
              </p14:nvContentPartPr>
              <p14:xfrm>
                <a:off x="10047683" y="4432357"/>
                <a:ext cx="304560" cy="152640"/>
              </p14:xfrm>
            </p:contentPart>
          </mc:Choice>
          <mc:Fallback xmlns="">
            <p:pic>
              <p:nvPicPr>
                <p:cNvPr id="1158" name="Ink 1157">
                  <a:extLst>
                    <a:ext uri="{FF2B5EF4-FFF2-40B4-BE49-F238E27FC236}">
                      <a16:creationId xmlns:a16="http://schemas.microsoft.com/office/drawing/2014/main" id="{07CC40DE-EB02-4632-512A-347693A3ED8D}"/>
                    </a:ext>
                  </a:extLst>
                </p:cNvPr>
                <p:cNvPicPr/>
                <p:nvPr/>
              </p:nvPicPr>
              <p:blipFill>
                <a:blip r:embed="rId97"/>
                <a:stretch>
                  <a:fillRect/>
                </a:stretch>
              </p:blipFill>
              <p:spPr>
                <a:xfrm>
                  <a:off x="10035056" y="4423717"/>
                  <a:ext cx="329309"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59" name="Ink 1158">
                  <a:extLst>
                    <a:ext uri="{FF2B5EF4-FFF2-40B4-BE49-F238E27FC236}">
                      <a16:creationId xmlns:a16="http://schemas.microsoft.com/office/drawing/2014/main" id="{C03E3FE1-5166-4B24-110B-9BBD1E7D8C15}"/>
                    </a:ext>
                  </a:extLst>
                </p14:cNvPr>
                <p14:cNvContentPartPr/>
                <p14:nvPr/>
              </p14:nvContentPartPr>
              <p14:xfrm>
                <a:off x="10480043" y="4360717"/>
                <a:ext cx="235440" cy="200160"/>
              </p14:xfrm>
            </p:contentPart>
          </mc:Choice>
          <mc:Fallback xmlns="">
            <p:pic>
              <p:nvPicPr>
                <p:cNvPr id="1159" name="Ink 1158">
                  <a:extLst>
                    <a:ext uri="{FF2B5EF4-FFF2-40B4-BE49-F238E27FC236}">
                      <a16:creationId xmlns:a16="http://schemas.microsoft.com/office/drawing/2014/main" id="{C03E3FE1-5166-4B24-110B-9BBD1E7D8C15}"/>
                    </a:ext>
                  </a:extLst>
                </p:cNvPr>
                <p:cNvPicPr/>
                <p:nvPr/>
              </p:nvPicPr>
              <p:blipFill>
                <a:blip r:embed="rId99"/>
                <a:stretch>
                  <a:fillRect/>
                </a:stretch>
              </p:blipFill>
              <p:spPr>
                <a:xfrm>
                  <a:off x="10467917" y="4351717"/>
                  <a:ext cx="260197" cy="217800"/>
                </a:xfrm>
                <a:prstGeom prst="rect">
                  <a:avLst/>
                </a:prstGeom>
              </p:spPr>
            </p:pic>
          </mc:Fallback>
        </mc:AlternateContent>
      </p:grpSp>
      <p:pic>
        <p:nvPicPr>
          <p:cNvPr id="1160" name="Picture 1159" descr="A cartoon of a child holding a teddy bear and fire&#10;&#10;Description automatically generated">
            <a:extLst>
              <a:ext uri="{FF2B5EF4-FFF2-40B4-BE49-F238E27FC236}">
                <a16:creationId xmlns:a16="http://schemas.microsoft.com/office/drawing/2014/main" id="{E4F39076-9E90-5893-AEE3-6CDD057BF2A3}"/>
              </a:ext>
            </a:extLst>
          </p:cNvPr>
          <p:cNvPicPr>
            <a:picLocks noChangeAspect="1"/>
          </p:cNvPicPr>
          <p:nvPr/>
        </p:nvPicPr>
        <p:blipFill>
          <a:blip r:embed="rId100"/>
          <a:stretch>
            <a:fillRect/>
          </a:stretch>
        </p:blipFill>
        <p:spPr>
          <a:xfrm>
            <a:off x="398152" y="2895477"/>
            <a:ext cx="958262" cy="1067046"/>
          </a:xfrm>
          <a:prstGeom prst="rect">
            <a:avLst/>
          </a:prstGeom>
        </p:spPr>
      </p:pic>
      <p:grpSp>
        <p:nvGrpSpPr>
          <p:cNvPr id="1161" name="Group 1160">
            <a:extLst>
              <a:ext uri="{FF2B5EF4-FFF2-40B4-BE49-F238E27FC236}">
                <a16:creationId xmlns:a16="http://schemas.microsoft.com/office/drawing/2014/main" id="{351603E2-542D-B802-E5D6-55FB529654FE}"/>
              </a:ext>
            </a:extLst>
          </p:cNvPr>
          <p:cNvGrpSpPr/>
          <p:nvPr/>
        </p:nvGrpSpPr>
        <p:grpSpPr>
          <a:xfrm>
            <a:off x="317017" y="2724735"/>
            <a:ext cx="1284098" cy="267108"/>
            <a:chOff x="351443" y="2841517"/>
            <a:chExt cx="1868040" cy="590400"/>
          </a:xfrm>
        </p:grpSpPr>
        <mc:AlternateContent xmlns:mc="http://schemas.openxmlformats.org/markup-compatibility/2006" xmlns:p14="http://schemas.microsoft.com/office/powerpoint/2010/main">
          <mc:Choice Requires="p14">
            <p:contentPart p14:bwMode="auto" r:id="rId101">
              <p14:nvContentPartPr>
                <p14:cNvPr id="1162" name="Ink 1161">
                  <a:extLst>
                    <a:ext uri="{FF2B5EF4-FFF2-40B4-BE49-F238E27FC236}">
                      <a16:creationId xmlns:a16="http://schemas.microsoft.com/office/drawing/2014/main" id="{BBA6CB32-F28E-3DEE-0623-12DE80CBEDB8}"/>
                    </a:ext>
                  </a:extLst>
                </p14:cNvPr>
                <p14:cNvContentPartPr/>
                <p14:nvPr/>
              </p14:nvContentPartPr>
              <p14:xfrm>
                <a:off x="351443" y="3035197"/>
                <a:ext cx="420480" cy="396720"/>
              </p14:xfrm>
            </p:contentPart>
          </mc:Choice>
          <mc:Fallback xmlns="">
            <p:pic>
              <p:nvPicPr>
                <p:cNvPr id="1162" name="Ink 1161">
                  <a:extLst>
                    <a:ext uri="{FF2B5EF4-FFF2-40B4-BE49-F238E27FC236}">
                      <a16:creationId xmlns:a16="http://schemas.microsoft.com/office/drawing/2014/main" id="{BBA6CB32-F28E-3DEE-0623-12DE80CBEDB8}"/>
                    </a:ext>
                  </a:extLst>
                </p:cNvPr>
                <p:cNvPicPr/>
                <p:nvPr/>
              </p:nvPicPr>
              <p:blipFill>
                <a:blip r:embed="rId102"/>
                <a:stretch>
                  <a:fillRect/>
                </a:stretch>
              </p:blipFill>
              <p:spPr>
                <a:xfrm>
                  <a:off x="342541" y="3021681"/>
                  <a:ext cx="438284" cy="423751"/>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63" name="Ink 1162">
                  <a:extLst>
                    <a:ext uri="{FF2B5EF4-FFF2-40B4-BE49-F238E27FC236}">
                      <a16:creationId xmlns:a16="http://schemas.microsoft.com/office/drawing/2014/main" id="{36D04970-7242-9620-2F9F-FBC49FB62682}"/>
                    </a:ext>
                  </a:extLst>
                </p14:cNvPr>
                <p14:cNvContentPartPr/>
                <p14:nvPr/>
              </p14:nvContentPartPr>
              <p14:xfrm>
                <a:off x="888203" y="2907397"/>
                <a:ext cx="324720" cy="254160"/>
              </p14:xfrm>
            </p:contentPart>
          </mc:Choice>
          <mc:Fallback xmlns="">
            <p:pic>
              <p:nvPicPr>
                <p:cNvPr id="1163" name="Ink 1162">
                  <a:extLst>
                    <a:ext uri="{FF2B5EF4-FFF2-40B4-BE49-F238E27FC236}">
                      <a16:creationId xmlns:a16="http://schemas.microsoft.com/office/drawing/2014/main" id="{36D04970-7242-9620-2F9F-FBC49FB62682}"/>
                    </a:ext>
                  </a:extLst>
                </p:cNvPr>
                <p:cNvPicPr/>
                <p:nvPr/>
              </p:nvPicPr>
              <p:blipFill>
                <a:blip r:embed="rId104"/>
                <a:stretch>
                  <a:fillRect/>
                </a:stretch>
              </p:blipFill>
              <p:spPr>
                <a:xfrm>
                  <a:off x="879299" y="2893895"/>
                  <a:ext cx="342527" cy="281165"/>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64" name="Ink 1163">
                  <a:extLst>
                    <a:ext uri="{FF2B5EF4-FFF2-40B4-BE49-F238E27FC236}">
                      <a16:creationId xmlns:a16="http://schemas.microsoft.com/office/drawing/2014/main" id="{F205827D-DF05-B304-D79C-7BB1265A1E6B}"/>
                    </a:ext>
                  </a:extLst>
                </p14:cNvPr>
                <p14:cNvContentPartPr/>
                <p14:nvPr/>
              </p14:nvContentPartPr>
              <p14:xfrm>
                <a:off x="1305443" y="2841517"/>
                <a:ext cx="221040" cy="452880"/>
              </p14:xfrm>
            </p:contentPart>
          </mc:Choice>
          <mc:Fallback xmlns="">
            <p:pic>
              <p:nvPicPr>
                <p:cNvPr id="1164" name="Ink 1163">
                  <a:extLst>
                    <a:ext uri="{FF2B5EF4-FFF2-40B4-BE49-F238E27FC236}">
                      <a16:creationId xmlns:a16="http://schemas.microsoft.com/office/drawing/2014/main" id="{F205827D-DF05-B304-D79C-7BB1265A1E6B}"/>
                    </a:ext>
                  </a:extLst>
                </p:cNvPr>
                <p:cNvPicPr/>
                <p:nvPr/>
              </p:nvPicPr>
              <p:blipFill>
                <a:blip r:embed="rId106"/>
                <a:stretch>
                  <a:fillRect/>
                </a:stretch>
              </p:blipFill>
              <p:spPr>
                <a:xfrm>
                  <a:off x="1296560" y="2828010"/>
                  <a:ext cx="238807" cy="479894"/>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65" name="Ink 1164">
                  <a:extLst>
                    <a:ext uri="{FF2B5EF4-FFF2-40B4-BE49-F238E27FC236}">
                      <a16:creationId xmlns:a16="http://schemas.microsoft.com/office/drawing/2014/main" id="{1FA29EA9-2F7C-E3A9-B5C2-3AD7A282F13F}"/>
                    </a:ext>
                  </a:extLst>
                </p14:cNvPr>
                <p14:cNvContentPartPr/>
                <p14:nvPr/>
              </p14:nvContentPartPr>
              <p14:xfrm>
                <a:off x="1642403" y="2844757"/>
                <a:ext cx="210240" cy="289440"/>
              </p14:xfrm>
            </p:contentPart>
          </mc:Choice>
          <mc:Fallback xmlns="">
            <p:pic>
              <p:nvPicPr>
                <p:cNvPr id="1165" name="Ink 1164">
                  <a:extLst>
                    <a:ext uri="{FF2B5EF4-FFF2-40B4-BE49-F238E27FC236}">
                      <a16:creationId xmlns:a16="http://schemas.microsoft.com/office/drawing/2014/main" id="{1FA29EA9-2F7C-E3A9-B5C2-3AD7A282F13F}"/>
                    </a:ext>
                  </a:extLst>
                </p:cNvPr>
                <p:cNvPicPr/>
                <p:nvPr/>
              </p:nvPicPr>
              <p:blipFill>
                <a:blip r:embed="rId108"/>
                <a:stretch>
                  <a:fillRect/>
                </a:stretch>
              </p:blipFill>
              <p:spPr>
                <a:xfrm>
                  <a:off x="1633512" y="2831239"/>
                  <a:ext cx="228021" cy="316476"/>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66" name="Ink 1165">
                  <a:extLst>
                    <a:ext uri="{FF2B5EF4-FFF2-40B4-BE49-F238E27FC236}">
                      <a16:creationId xmlns:a16="http://schemas.microsoft.com/office/drawing/2014/main" id="{BF88ECAD-C13E-BBE6-DFF4-C667C2696783}"/>
                    </a:ext>
                  </a:extLst>
                </p14:cNvPr>
                <p14:cNvContentPartPr/>
                <p14:nvPr/>
              </p14:nvContentPartPr>
              <p14:xfrm>
                <a:off x="2016083" y="2860237"/>
                <a:ext cx="203400" cy="318960"/>
              </p14:xfrm>
            </p:contentPart>
          </mc:Choice>
          <mc:Fallback xmlns="">
            <p:pic>
              <p:nvPicPr>
                <p:cNvPr id="1166" name="Ink 1165">
                  <a:extLst>
                    <a:ext uri="{FF2B5EF4-FFF2-40B4-BE49-F238E27FC236}">
                      <a16:creationId xmlns:a16="http://schemas.microsoft.com/office/drawing/2014/main" id="{BF88ECAD-C13E-BBE6-DFF4-C667C2696783}"/>
                    </a:ext>
                  </a:extLst>
                </p:cNvPr>
                <p:cNvPicPr/>
                <p:nvPr/>
              </p:nvPicPr>
              <p:blipFill>
                <a:blip r:embed="rId110"/>
                <a:stretch>
                  <a:fillRect/>
                </a:stretch>
              </p:blipFill>
              <p:spPr>
                <a:xfrm>
                  <a:off x="2007194" y="2846715"/>
                  <a:ext cx="221178" cy="346004"/>
                </a:xfrm>
                <a:prstGeom prst="rect">
                  <a:avLst/>
                </a:prstGeom>
              </p:spPr>
            </p:pic>
          </mc:Fallback>
        </mc:AlternateContent>
      </p:grpSp>
      <p:pic>
        <p:nvPicPr>
          <p:cNvPr id="1167" name="Picture 1166" descr="A cartoon of a person with a sword&#10;&#10;Description automatically generated">
            <a:extLst>
              <a:ext uri="{FF2B5EF4-FFF2-40B4-BE49-F238E27FC236}">
                <a16:creationId xmlns:a16="http://schemas.microsoft.com/office/drawing/2014/main" id="{A78A8E11-08D3-03A2-E0FE-C51EFF6069DA}"/>
              </a:ext>
            </a:extLst>
          </p:cNvPr>
          <p:cNvPicPr>
            <a:picLocks noChangeAspect="1"/>
          </p:cNvPicPr>
          <p:nvPr/>
        </p:nvPicPr>
        <p:blipFill>
          <a:blip r:embed="rId111"/>
          <a:stretch>
            <a:fillRect/>
          </a:stretch>
        </p:blipFill>
        <p:spPr>
          <a:xfrm>
            <a:off x="2751924" y="3015654"/>
            <a:ext cx="1326878" cy="1067045"/>
          </a:xfrm>
          <a:prstGeom prst="rect">
            <a:avLst/>
          </a:prstGeom>
        </p:spPr>
      </p:pic>
      <p:grpSp>
        <p:nvGrpSpPr>
          <p:cNvPr id="1168" name="Group 1167">
            <a:extLst>
              <a:ext uri="{FF2B5EF4-FFF2-40B4-BE49-F238E27FC236}">
                <a16:creationId xmlns:a16="http://schemas.microsoft.com/office/drawing/2014/main" id="{B7B53CA3-8FF9-63DA-F0A6-77F5F8BD9266}"/>
              </a:ext>
            </a:extLst>
          </p:cNvPr>
          <p:cNvGrpSpPr/>
          <p:nvPr/>
        </p:nvGrpSpPr>
        <p:grpSpPr>
          <a:xfrm>
            <a:off x="2882037" y="2718308"/>
            <a:ext cx="1242772" cy="206194"/>
            <a:chOff x="2555446" y="2754037"/>
            <a:chExt cx="1807920" cy="455760"/>
          </a:xfrm>
        </p:grpSpPr>
        <mc:AlternateContent xmlns:mc="http://schemas.openxmlformats.org/markup-compatibility/2006" xmlns:p14="http://schemas.microsoft.com/office/powerpoint/2010/main">
          <mc:Choice Requires="p14">
            <p:contentPart p14:bwMode="auto" r:id="rId112">
              <p14:nvContentPartPr>
                <p14:cNvPr id="1169" name="Ink 1168">
                  <a:extLst>
                    <a:ext uri="{FF2B5EF4-FFF2-40B4-BE49-F238E27FC236}">
                      <a16:creationId xmlns:a16="http://schemas.microsoft.com/office/drawing/2014/main" id="{0863E339-DCA7-D0DE-376F-A3C57EB81DE1}"/>
                    </a:ext>
                  </a:extLst>
                </p14:cNvPr>
                <p14:cNvContentPartPr/>
                <p14:nvPr/>
              </p14:nvContentPartPr>
              <p14:xfrm>
                <a:off x="2555446" y="2754037"/>
                <a:ext cx="425160" cy="354600"/>
              </p14:xfrm>
            </p:contentPart>
          </mc:Choice>
          <mc:Fallback xmlns="">
            <p:pic>
              <p:nvPicPr>
                <p:cNvPr id="1169" name="Ink 1168">
                  <a:extLst>
                    <a:ext uri="{FF2B5EF4-FFF2-40B4-BE49-F238E27FC236}">
                      <a16:creationId xmlns:a16="http://schemas.microsoft.com/office/drawing/2014/main" id="{0863E339-DCA7-D0DE-376F-A3C57EB81DE1}"/>
                    </a:ext>
                  </a:extLst>
                </p:cNvPr>
                <p:cNvPicPr/>
                <p:nvPr/>
              </p:nvPicPr>
              <p:blipFill>
                <a:blip r:embed="rId113"/>
                <a:stretch>
                  <a:fillRect/>
                </a:stretch>
              </p:blipFill>
              <p:spPr>
                <a:xfrm>
                  <a:off x="2542356" y="2734160"/>
                  <a:ext cx="450816" cy="39355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70" name="Ink 1169">
                  <a:extLst>
                    <a:ext uri="{FF2B5EF4-FFF2-40B4-BE49-F238E27FC236}">
                      <a16:creationId xmlns:a16="http://schemas.microsoft.com/office/drawing/2014/main" id="{8121F774-0DBF-0D01-8FC8-73D4296350FE}"/>
                    </a:ext>
                  </a:extLst>
                </p14:cNvPr>
                <p14:cNvContentPartPr/>
                <p14:nvPr/>
              </p14:nvContentPartPr>
              <p14:xfrm>
                <a:off x="3013006" y="2918917"/>
                <a:ext cx="225000" cy="194400"/>
              </p14:xfrm>
            </p:contentPart>
          </mc:Choice>
          <mc:Fallback xmlns="">
            <p:pic>
              <p:nvPicPr>
                <p:cNvPr id="1170" name="Ink 1169">
                  <a:extLst>
                    <a:ext uri="{FF2B5EF4-FFF2-40B4-BE49-F238E27FC236}">
                      <a16:creationId xmlns:a16="http://schemas.microsoft.com/office/drawing/2014/main" id="{8121F774-0DBF-0D01-8FC8-73D4296350FE}"/>
                    </a:ext>
                  </a:extLst>
                </p:cNvPr>
                <p:cNvPicPr/>
                <p:nvPr/>
              </p:nvPicPr>
              <p:blipFill>
                <a:blip r:embed="rId115"/>
                <a:stretch>
                  <a:fillRect/>
                </a:stretch>
              </p:blipFill>
              <p:spPr>
                <a:xfrm>
                  <a:off x="2999925" y="2899080"/>
                  <a:ext cx="2506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71" name="Ink 1170">
                  <a:extLst>
                    <a:ext uri="{FF2B5EF4-FFF2-40B4-BE49-F238E27FC236}">
                      <a16:creationId xmlns:a16="http://schemas.microsoft.com/office/drawing/2014/main" id="{CD9D0D6B-25E5-F392-DFC3-976B18A045D9}"/>
                    </a:ext>
                  </a:extLst>
                </p14:cNvPr>
                <p14:cNvContentPartPr/>
                <p14:nvPr/>
              </p14:nvContentPartPr>
              <p14:xfrm>
                <a:off x="3294166" y="2926477"/>
                <a:ext cx="148680" cy="233640"/>
              </p14:xfrm>
            </p:contentPart>
          </mc:Choice>
          <mc:Fallback xmlns="">
            <p:pic>
              <p:nvPicPr>
                <p:cNvPr id="1171" name="Ink 1170">
                  <a:extLst>
                    <a:ext uri="{FF2B5EF4-FFF2-40B4-BE49-F238E27FC236}">
                      <a16:creationId xmlns:a16="http://schemas.microsoft.com/office/drawing/2014/main" id="{CD9D0D6B-25E5-F392-DFC3-976B18A045D9}"/>
                    </a:ext>
                  </a:extLst>
                </p:cNvPr>
                <p:cNvPicPr/>
                <p:nvPr/>
              </p:nvPicPr>
              <p:blipFill>
                <a:blip r:embed="rId117"/>
                <a:stretch>
                  <a:fillRect/>
                </a:stretch>
              </p:blipFill>
              <p:spPr>
                <a:xfrm>
                  <a:off x="3281078" y="2906610"/>
                  <a:ext cx="174333" cy="2725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72" name="Ink 1171">
                  <a:extLst>
                    <a:ext uri="{FF2B5EF4-FFF2-40B4-BE49-F238E27FC236}">
                      <a16:creationId xmlns:a16="http://schemas.microsoft.com/office/drawing/2014/main" id="{3CF672EB-0882-274E-1F7D-83ECBE5EF528}"/>
                    </a:ext>
                  </a:extLst>
                </p14:cNvPr>
                <p14:cNvContentPartPr/>
                <p14:nvPr/>
              </p14:nvContentPartPr>
              <p14:xfrm>
                <a:off x="3493606" y="2915317"/>
                <a:ext cx="61200" cy="217440"/>
              </p14:xfrm>
            </p:contentPart>
          </mc:Choice>
          <mc:Fallback xmlns="">
            <p:pic>
              <p:nvPicPr>
                <p:cNvPr id="1172" name="Ink 1171">
                  <a:extLst>
                    <a:ext uri="{FF2B5EF4-FFF2-40B4-BE49-F238E27FC236}">
                      <a16:creationId xmlns:a16="http://schemas.microsoft.com/office/drawing/2014/main" id="{3CF672EB-0882-274E-1F7D-83ECBE5EF528}"/>
                    </a:ext>
                  </a:extLst>
                </p:cNvPr>
                <p:cNvPicPr/>
                <p:nvPr/>
              </p:nvPicPr>
              <p:blipFill>
                <a:blip r:embed="rId119"/>
                <a:stretch>
                  <a:fillRect/>
                </a:stretch>
              </p:blipFill>
              <p:spPr>
                <a:xfrm>
                  <a:off x="3480529" y="2895478"/>
                  <a:ext cx="86831" cy="25632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73" name="Ink 1172">
                  <a:extLst>
                    <a:ext uri="{FF2B5EF4-FFF2-40B4-BE49-F238E27FC236}">
                      <a16:creationId xmlns:a16="http://schemas.microsoft.com/office/drawing/2014/main" id="{B3E57AC2-AE95-53E0-F615-5768B8F0F4C9}"/>
                    </a:ext>
                  </a:extLst>
                </p14:cNvPr>
                <p14:cNvContentPartPr/>
                <p14:nvPr/>
              </p14:nvContentPartPr>
              <p14:xfrm>
                <a:off x="3645886" y="3000637"/>
                <a:ext cx="16560" cy="133920"/>
              </p14:xfrm>
            </p:contentPart>
          </mc:Choice>
          <mc:Fallback xmlns="">
            <p:pic>
              <p:nvPicPr>
                <p:cNvPr id="1173" name="Ink 1172">
                  <a:extLst>
                    <a:ext uri="{FF2B5EF4-FFF2-40B4-BE49-F238E27FC236}">
                      <a16:creationId xmlns:a16="http://schemas.microsoft.com/office/drawing/2014/main" id="{B3E57AC2-AE95-53E0-F615-5768B8F0F4C9}"/>
                    </a:ext>
                  </a:extLst>
                </p:cNvPr>
                <p:cNvPicPr/>
                <p:nvPr/>
              </p:nvPicPr>
              <p:blipFill>
                <a:blip r:embed="rId121"/>
                <a:stretch>
                  <a:fillRect/>
                </a:stretch>
              </p:blipFill>
              <p:spPr>
                <a:xfrm>
                  <a:off x="3632948" y="2980826"/>
                  <a:ext cx="41918" cy="172749"/>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74" name="Ink 1173">
                  <a:extLst>
                    <a:ext uri="{FF2B5EF4-FFF2-40B4-BE49-F238E27FC236}">
                      <a16:creationId xmlns:a16="http://schemas.microsoft.com/office/drawing/2014/main" id="{671690B3-327A-4E8B-831C-5F8CCB22753A}"/>
                    </a:ext>
                  </a:extLst>
                </p14:cNvPr>
                <p14:cNvContentPartPr/>
                <p14:nvPr/>
              </p14:nvContentPartPr>
              <p14:xfrm>
                <a:off x="3669286" y="2790037"/>
                <a:ext cx="360" cy="360"/>
              </p14:xfrm>
            </p:contentPart>
          </mc:Choice>
          <mc:Fallback xmlns="">
            <p:pic>
              <p:nvPicPr>
                <p:cNvPr id="1174" name="Ink 1173">
                  <a:extLst>
                    <a:ext uri="{FF2B5EF4-FFF2-40B4-BE49-F238E27FC236}">
                      <a16:creationId xmlns:a16="http://schemas.microsoft.com/office/drawing/2014/main" id="{671690B3-327A-4E8B-831C-5F8CCB22753A}"/>
                    </a:ext>
                  </a:extLst>
                </p:cNvPr>
                <p:cNvPicPr/>
                <p:nvPr/>
              </p:nvPicPr>
              <p:blipFill>
                <a:blip r:embed="rId123"/>
                <a:stretch>
                  <a:fillRect/>
                </a:stretch>
              </p:blipFill>
              <p:spPr>
                <a:xfrm>
                  <a:off x="3660286" y="27810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75" name="Ink 1174">
                  <a:extLst>
                    <a:ext uri="{FF2B5EF4-FFF2-40B4-BE49-F238E27FC236}">
                      <a16:creationId xmlns:a16="http://schemas.microsoft.com/office/drawing/2014/main" id="{DFA03551-4F2C-2B76-17E8-6446767CB48D}"/>
                    </a:ext>
                  </a:extLst>
                </p14:cNvPr>
                <p14:cNvContentPartPr/>
                <p14:nvPr/>
              </p14:nvContentPartPr>
              <p14:xfrm>
                <a:off x="3786286" y="2881477"/>
                <a:ext cx="236880" cy="282600"/>
              </p14:xfrm>
            </p:contentPart>
          </mc:Choice>
          <mc:Fallback xmlns="">
            <p:pic>
              <p:nvPicPr>
                <p:cNvPr id="1175" name="Ink 1174">
                  <a:extLst>
                    <a:ext uri="{FF2B5EF4-FFF2-40B4-BE49-F238E27FC236}">
                      <a16:creationId xmlns:a16="http://schemas.microsoft.com/office/drawing/2014/main" id="{DFA03551-4F2C-2B76-17E8-6446767CB48D}"/>
                    </a:ext>
                  </a:extLst>
                </p:cNvPr>
                <p:cNvPicPr/>
                <p:nvPr/>
              </p:nvPicPr>
              <p:blipFill>
                <a:blip r:embed="rId125"/>
                <a:stretch>
                  <a:fillRect/>
                </a:stretch>
              </p:blipFill>
              <p:spPr>
                <a:xfrm>
                  <a:off x="3773184" y="2861631"/>
                  <a:ext cx="262559" cy="321497"/>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6" name="Ink 1175">
                  <a:extLst>
                    <a:ext uri="{FF2B5EF4-FFF2-40B4-BE49-F238E27FC236}">
                      <a16:creationId xmlns:a16="http://schemas.microsoft.com/office/drawing/2014/main" id="{9FDED2CB-D4FD-2264-E7C7-A2C597268C08}"/>
                    </a:ext>
                  </a:extLst>
                </p14:cNvPr>
                <p14:cNvContentPartPr/>
                <p14:nvPr/>
              </p14:nvContentPartPr>
              <p14:xfrm>
                <a:off x="4103086" y="2914957"/>
                <a:ext cx="260280" cy="294840"/>
              </p14:xfrm>
            </p:contentPart>
          </mc:Choice>
          <mc:Fallback xmlns="">
            <p:pic>
              <p:nvPicPr>
                <p:cNvPr id="1176" name="Ink 1175">
                  <a:extLst>
                    <a:ext uri="{FF2B5EF4-FFF2-40B4-BE49-F238E27FC236}">
                      <a16:creationId xmlns:a16="http://schemas.microsoft.com/office/drawing/2014/main" id="{9FDED2CB-D4FD-2264-E7C7-A2C597268C08}"/>
                    </a:ext>
                  </a:extLst>
                </p:cNvPr>
                <p:cNvPicPr/>
                <p:nvPr/>
              </p:nvPicPr>
              <p:blipFill>
                <a:blip r:embed="rId127"/>
                <a:stretch>
                  <a:fillRect/>
                </a:stretch>
              </p:blipFill>
              <p:spPr>
                <a:xfrm>
                  <a:off x="4089993" y="2895089"/>
                  <a:ext cx="285941" cy="333781"/>
                </a:xfrm>
                <a:prstGeom prst="rect">
                  <a:avLst/>
                </a:prstGeom>
              </p:spPr>
            </p:pic>
          </mc:Fallback>
        </mc:AlternateContent>
      </p:grpSp>
      <p:pic>
        <p:nvPicPr>
          <p:cNvPr id="1177" name="Picture 1176" descr="A cartoon of a white animal with horns and a sword&#10;&#10;Description automatically generated">
            <a:extLst>
              <a:ext uri="{FF2B5EF4-FFF2-40B4-BE49-F238E27FC236}">
                <a16:creationId xmlns:a16="http://schemas.microsoft.com/office/drawing/2014/main" id="{F121F852-B7FD-CE0F-51E7-D058D7199EFF}"/>
              </a:ext>
            </a:extLst>
          </p:cNvPr>
          <p:cNvPicPr>
            <a:picLocks noChangeAspect="1"/>
          </p:cNvPicPr>
          <p:nvPr/>
        </p:nvPicPr>
        <p:blipFill>
          <a:blip r:embed="rId128"/>
          <a:stretch>
            <a:fillRect/>
          </a:stretch>
        </p:blipFill>
        <p:spPr>
          <a:xfrm>
            <a:off x="5085893" y="4580674"/>
            <a:ext cx="1749231" cy="1326030"/>
          </a:xfrm>
          <a:prstGeom prst="rect">
            <a:avLst/>
          </a:prstGeom>
        </p:spPr>
      </p:pic>
      <p:pic>
        <p:nvPicPr>
          <p:cNvPr id="1178" name="Picture 1177" descr="A cartoon character with purple skin and purple hair holding a scythe&#10;&#10;Description automatically generated">
            <a:extLst>
              <a:ext uri="{FF2B5EF4-FFF2-40B4-BE49-F238E27FC236}">
                <a16:creationId xmlns:a16="http://schemas.microsoft.com/office/drawing/2014/main" id="{56F0DDD5-52E4-B626-759A-7D8A715AD17F}"/>
              </a:ext>
            </a:extLst>
          </p:cNvPr>
          <p:cNvPicPr>
            <a:picLocks noChangeAspect="1"/>
          </p:cNvPicPr>
          <p:nvPr/>
        </p:nvPicPr>
        <p:blipFill>
          <a:blip r:embed="rId129"/>
          <a:stretch>
            <a:fillRect/>
          </a:stretch>
        </p:blipFill>
        <p:spPr>
          <a:xfrm>
            <a:off x="94517" y="4686994"/>
            <a:ext cx="1629370" cy="961074"/>
          </a:xfrm>
          <a:prstGeom prst="rect">
            <a:avLst/>
          </a:prstGeom>
        </p:spPr>
      </p:pic>
      <p:pic>
        <p:nvPicPr>
          <p:cNvPr id="1179" name="Picture 1178" descr="A video game character holding a weapon&#10;&#10;Description automatically generated">
            <a:extLst>
              <a:ext uri="{FF2B5EF4-FFF2-40B4-BE49-F238E27FC236}">
                <a16:creationId xmlns:a16="http://schemas.microsoft.com/office/drawing/2014/main" id="{3B03A701-1870-4E9B-094B-C6196BCF13E8}"/>
              </a:ext>
            </a:extLst>
          </p:cNvPr>
          <p:cNvPicPr>
            <a:picLocks noChangeAspect="1"/>
          </p:cNvPicPr>
          <p:nvPr/>
        </p:nvPicPr>
        <p:blipFill>
          <a:blip r:embed="rId130"/>
          <a:stretch>
            <a:fillRect/>
          </a:stretch>
        </p:blipFill>
        <p:spPr>
          <a:xfrm>
            <a:off x="4663050" y="3015654"/>
            <a:ext cx="2200626" cy="1304472"/>
          </a:xfrm>
          <a:prstGeom prst="rect">
            <a:avLst/>
          </a:prstGeom>
        </p:spPr>
      </p:pic>
      <p:grpSp>
        <p:nvGrpSpPr>
          <p:cNvPr id="1191" name="Group 1190">
            <a:extLst>
              <a:ext uri="{FF2B5EF4-FFF2-40B4-BE49-F238E27FC236}">
                <a16:creationId xmlns:a16="http://schemas.microsoft.com/office/drawing/2014/main" id="{25FD12EF-8E23-9066-2AB6-2641B1B192A6}"/>
              </a:ext>
            </a:extLst>
          </p:cNvPr>
          <p:cNvGrpSpPr/>
          <p:nvPr/>
        </p:nvGrpSpPr>
        <p:grpSpPr>
          <a:xfrm>
            <a:off x="5340597" y="2601761"/>
            <a:ext cx="216285" cy="281766"/>
            <a:chOff x="8121202" y="2404648"/>
            <a:chExt cx="314640" cy="622800"/>
          </a:xfrm>
        </p:grpSpPr>
        <mc:AlternateContent xmlns:mc="http://schemas.openxmlformats.org/markup-compatibility/2006" xmlns:p14="http://schemas.microsoft.com/office/powerpoint/2010/main">
          <mc:Choice Requires="p14">
            <p:contentPart p14:bwMode="auto" r:id="rId131">
              <p14:nvContentPartPr>
                <p14:cNvPr id="1192" name="Ink 1191">
                  <a:extLst>
                    <a:ext uri="{FF2B5EF4-FFF2-40B4-BE49-F238E27FC236}">
                      <a16:creationId xmlns:a16="http://schemas.microsoft.com/office/drawing/2014/main" id="{1DE758EB-3F6C-1284-51C2-39F5986597E4}"/>
                    </a:ext>
                  </a:extLst>
                </p14:cNvPr>
                <p14:cNvContentPartPr/>
                <p14:nvPr/>
              </p14:nvContentPartPr>
              <p14:xfrm>
                <a:off x="8121202" y="2404648"/>
                <a:ext cx="314640" cy="37800"/>
              </p14:xfrm>
            </p:contentPart>
          </mc:Choice>
          <mc:Fallback xmlns="">
            <p:pic>
              <p:nvPicPr>
                <p:cNvPr id="1192" name="Ink 1191">
                  <a:extLst>
                    <a:ext uri="{FF2B5EF4-FFF2-40B4-BE49-F238E27FC236}">
                      <a16:creationId xmlns:a16="http://schemas.microsoft.com/office/drawing/2014/main" id="{1DE758EB-3F6C-1284-51C2-39F5986597E4}"/>
                    </a:ext>
                  </a:extLst>
                </p:cNvPr>
                <p:cNvPicPr/>
                <p:nvPr/>
              </p:nvPicPr>
              <p:blipFill>
                <a:blip r:embed="rId132"/>
                <a:stretch>
                  <a:fillRect/>
                </a:stretch>
              </p:blipFill>
              <p:spPr>
                <a:xfrm>
                  <a:off x="8112302" y="2391260"/>
                  <a:ext cx="332440" cy="64575"/>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93" name="Ink 1192">
                  <a:extLst>
                    <a:ext uri="{FF2B5EF4-FFF2-40B4-BE49-F238E27FC236}">
                      <a16:creationId xmlns:a16="http://schemas.microsoft.com/office/drawing/2014/main" id="{0C7E227E-4CDD-5902-54B9-9DAFD57D8214}"/>
                    </a:ext>
                  </a:extLst>
                </p14:cNvPr>
                <p14:cNvContentPartPr/>
                <p14:nvPr/>
              </p14:nvContentPartPr>
              <p14:xfrm>
                <a:off x="8313442" y="2454328"/>
                <a:ext cx="104760" cy="573120"/>
              </p14:xfrm>
            </p:contentPart>
          </mc:Choice>
          <mc:Fallback xmlns="">
            <p:pic>
              <p:nvPicPr>
                <p:cNvPr id="1193" name="Ink 1192">
                  <a:extLst>
                    <a:ext uri="{FF2B5EF4-FFF2-40B4-BE49-F238E27FC236}">
                      <a16:creationId xmlns:a16="http://schemas.microsoft.com/office/drawing/2014/main" id="{0C7E227E-4CDD-5902-54B9-9DAFD57D8214}"/>
                    </a:ext>
                  </a:extLst>
                </p:cNvPr>
                <p:cNvPicPr/>
                <p:nvPr/>
              </p:nvPicPr>
              <p:blipFill>
                <a:blip r:embed="rId134"/>
                <a:stretch>
                  <a:fillRect/>
                </a:stretch>
              </p:blipFill>
              <p:spPr>
                <a:xfrm>
                  <a:off x="8304537" y="2440815"/>
                  <a:ext cx="122569" cy="600146"/>
                </a:xfrm>
                <a:prstGeom prst="rect">
                  <a:avLst/>
                </a:prstGeom>
              </p:spPr>
            </p:pic>
          </mc:Fallback>
        </mc:AlternateContent>
      </p:grpSp>
      <p:grpSp>
        <p:nvGrpSpPr>
          <p:cNvPr id="1194" name="Group 1193">
            <a:extLst>
              <a:ext uri="{FF2B5EF4-FFF2-40B4-BE49-F238E27FC236}">
                <a16:creationId xmlns:a16="http://schemas.microsoft.com/office/drawing/2014/main" id="{334F90F1-1818-0B2F-7AD6-7CA6DBCFB23E}"/>
              </a:ext>
            </a:extLst>
          </p:cNvPr>
          <p:cNvGrpSpPr/>
          <p:nvPr/>
        </p:nvGrpSpPr>
        <p:grpSpPr>
          <a:xfrm>
            <a:off x="5719219" y="2652493"/>
            <a:ext cx="811687" cy="202285"/>
            <a:chOff x="8684242" y="2417968"/>
            <a:chExt cx="1180800" cy="447120"/>
          </a:xfrm>
        </p:grpSpPr>
        <mc:AlternateContent xmlns:mc="http://schemas.openxmlformats.org/markup-compatibility/2006" xmlns:p14="http://schemas.microsoft.com/office/powerpoint/2010/main">
          <mc:Choice Requires="p14">
            <p:contentPart p14:bwMode="auto" r:id="rId135">
              <p14:nvContentPartPr>
                <p14:cNvPr id="1195" name="Ink 1194">
                  <a:extLst>
                    <a:ext uri="{FF2B5EF4-FFF2-40B4-BE49-F238E27FC236}">
                      <a16:creationId xmlns:a16="http://schemas.microsoft.com/office/drawing/2014/main" id="{C17BDB9F-218C-1136-01E9-55F1CDAA91D6}"/>
                    </a:ext>
                  </a:extLst>
                </p14:cNvPr>
                <p14:cNvContentPartPr/>
                <p14:nvPr/>
              </p14:nvContentPartPr>
              <p14:xfrm>
                <a:off x="8684242" y="2646568"/>
                <a:ext cx="237960" cy="206640"/>
              </p14:xfrm>
            </p:contentPart>
          </mc:Choice>
          <mc:Fallback xmlns="">
            <p:pic>
              <p:nvPicPr>
                <p:cNvPr id="1195" name="Ink 1194">
                  <a:extLst>
                    <a:ext uri="{FF2B5EF4-FFF2-40B4-BE49-F238E27FC236}">
                      <a16:creationId xmlns:a16="http://schemas.microsoft.com/office/drawing/2014/main" id="{C17BDB9F-218C-1136-01E9-55F1CDAA91D6}"/>
                    </a:ext>
                  </a:extLst>
                </p:cNvPr>
                <p:cNvPicPr/>
                <p:nvPr/>
              </p:nvPicPr>
              <p:blipFill>
                <a:blip r:embed="rId136"/>
                <a:stretch>
                  <a:fillRect/>
                </a:stretch>
              </p:blipFill>
              <p:spPr>
                <a:xfrm>
                  <a:off x="8675351" y="2633057"/>
                  <a:ext cx="255742" cy="233662"/>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96" name="Ink 1195">
                  <a:extLst>
                    <a:ext uri="{FF2B5EF4-FFF2-40B4-BE49-F238E27FC236}">
                      <a16:creationId xmlns:a16="http://schemas.microsoft.com/office/drawing/2014/main" id="{F28C329A-7457-6659-249F-BB5CDA72133A}"/>
                    </a:ext>
                  </a:extLst>
                </p14:cNvPr>
                <p14:cNvContentPartPr/>
                <p14:nvPr/>
              </p14:nvContentPartPr>
              <p14:xfrm>
                <a:off x="9047482" y="2619928"/>
                <a:ext cx="230040" cy="245160"/>
              </p14:xfrm>
            </p:contentPart>
          </mc:Choice>
          <mc:Fallback xmlns="">
            <p:pic>
              <p:nvPicPr>
                <p:cNvPr id="1196" name="Ink 1195">
                  <a:extLst>
                    <a:ext uri="{FF2B5EF4-FFF2-40B4-BE49-F238E27FC236}">
                      <a16:creationId xmlns:a16="http://schemas.microsoft.com/office/drawing/2014/main" id="{F28C329A-7457-6659-249F-BB5CDA72133A}"/>
                    </a:ext>
                  </a:extLst>
                </p:cNvPr>
                <p:cNvPicPr/>
                <p:nvPr/>
              </p:nvPicPr>
              <p:blipFill>
                <a:blip r:embed="rId138"/>
                <a:stretch>
                  <a:fillRect/>
                </a:stretch>
              </p:blipFill>
              <p:spPr>
                <a:xfrm>
                  <a:off x="9038594" y="2606396"/>
                  <a:ext cx="247816" cy="272223"/>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97" name="Ink 1196">
                  <a:extLst>
                    <a:ext uri="{FF2B5EF4-FFF2-40B4-BE49-F238E27FC236}">
                      <a16:creationId xmlns:a16="http://schemas.microsoft.com/office/drawing/2014/main" id="{B39066F0-382E-8B70-0B4F-6AAC642689E4}"/>
                    </a:ext>
                  </a:extLst>
                </p14:cNvPr>
                <p14:cNvContentPartPr/>
                <p14:nvPr/>
              </p14:nvContentPartPr>
              <p14:xfrm>
                <a:off x="9468682" y="2417968"/>
                <a:ext cx="37800" cy="404640"/>
              </p14:xfrm>
            </p:contentPart>
          </mc:Choice>
          <mc:Fallback xmlns="">
            <p:pic>
              <p:nvPicPr>
                <p:cNvPr id="1197" name="Ink 1196">
                  <a:extLst>
                    <a:ext uri="{FF2B5EF4-FFF2-40B4-BE49-F238E27FC236}">
                      <a16:creationId xmlns:a16="http://schemas.microsoft.com/office/drawing/2014/main" id="{B39066F0-382E-8B70-0B4F-6AAC642689E4}"/>
                    </a:ext>
                  </a:extLst>
                </p:cNvPr>
                <p:cNvPicPr/>
                <p:nvPr/>
              </p:nvPicPr>
              <p:blipFill>
                <a:blip r:embed="rId140"/>
                <a:stretch>
                  <a:fillRect/>
                </a:stretch>
              </p:blipFill>
              <p:spPr>
                <a:xfrm>
                  <a:off x="9459757" y="2404454"/>
                  <a:ext cx="55650" cy="431669"/>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98" name="Ink 1197">
                  <a:extLst>
                    <a:ext uri="{FF2B5EF4-FFF2-40B4-BE49-F238E27FC236}">
                      <a16:creationId xmlns:a16="http://schemas.microsoft.com/office/drawing/2014/main" id="{41541C0E-05C2-BFCA-C32C-20B068A42AC4}"/>
                    </a:ext>
                  </a:extLst>
                </p14:cNvPr>
                <p14:cNvContentPartPr/>
                <p14:nvPr/>
              </p14:nvContentPartPr>
              <p14:xfrm>
                <a:off x="9486682" y="2538568"/>
                <a:ext cx="378360" cy="264240"/>
              </p14:xfrm>
            </p:contentPart>
          </mc:Choice>
          <mc:Fallback xmlns="">
            <p:pic>
              <p:nvPicPr>
                <p:cNvPr id="1198" name="Ink 1197">
                  <a:extLst>
                    <a:ext uri="{FF2B5EF4-FFF2-40B4-BE49-F238E27FC236}">
                      <a16:creationId xmlns:a16="http://schemas.microsoft.com/office/drawing/2014/main" id="{41541C0E-05C2-BFCA-C32C-20B068A42AC4}"/>
                    </a:ext>
                  </a:extLst>
                </p:cNvPr>
                <p:cNvPicPr/>
                <p:nvPr/>
              </p:nvPicPr>
              <p:blipFill>
                <a:blip r:embed="rId142"/>
                <a:stretch>
                  <a:fillRect/>
                </a:stretch>
              </p:blipFill>
              <p:spPr>
                <a:xfrm>
                  <a:off x="9477786" y="2525078"/>
                  <a:ext cx="396153" cy="291219"/>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99" name="Ink 1198">
                  <a:extLst>
                    <a:ext uri="{FF2B5EF4-FFF2-40B4-BE49-F238E27FC236}">
                      <a16:creationId xmlns:a16="http://schemas.microsoft.com/office/drawing/2014/main" id="{2B84F2E3-1144-1F4E-55F1-BE1A4EAD0FE2}"/>
                    </a:ext>
                  </a:extLst>
                </p14:cNvPr>
                <p14:cNvContentPartPr/>
                <p14:nvPr/>
              </p14:nvContentPartPr>
              <p14:xfrm>
                <a:off x="8903122" y="2682928"/>
                <a:ext cx="47880" cy="129960"/>
              </p14:xfrm>
            </p:contentPart>
          </mc:Choice>
          <mc:Fallback xmlns="">
            <p:pic>
              <p:nvPicPr>
                <p:cNvPr id="1199" name="Ink 1198">
                  <a:extLst>
                    <a:ext uri="{FF2B5EF4-FFF2-40B4-BE49-F238E27FC236}">
                      <a16:creationId xmlns:a16="http://schemas.microsoft.com/office/drawing/2014/main" id="{2B84F2E3-1144-1F4E-55F1-BE1A4EAD0FE2}"/>
                    </a:ext>
                  </a:extLst>
                </p:cNvPr>
                <p:cNvPicPr/>
                <p:nvPr/>
              </p:nvPicPr>
              <p:blipFill>
                <a:blip r:embed="rId144"/>
                <a:stretch>
                  <a:fillRect/>
                </a:stretch>
              </p:blipFill>
              <p:spPr>
                <a:xfrm>
                  <a:off x="8894275" y="2669457"/>
                  <a:ext cx="65575" cy="156903"/>
                </a:xfrm>
                <a:prstGeom prst="rect">
                  <a:avLst/>
                </a:prstGeom>
              </p:spPr>
            </p:pic>
          </mc:Fallback>
        </mc:AlternateContent>
      </p:grpSp>
      <p:grpSp>
        <p:nvGrpSpPr>
          <p:cNvPr id="1200" name="Group 1199">
            <a:extLst>
              <a:ext uri="{FF2B5EF4-FFF2-40B4-BE49-F238E27FC236}">
                <a16:creationId xmlns:a16="http://schemas.microsoft.com/office/drawing/2014/main" id="{4A5C0EF8-4E0B-D742-3549-E4D32298F71B}"/>
              </a:ext>
            </a:extLst>
          </p:cNvPr>
          <p:cNvGrpSpPr/>
          <p:nvPr/>
        </p:nvGrpSpPr>
        <p:grpSpPr>
          <a:xfrm>
            <a:off x="219249" y="4367324"/>
            <a:ext cx="1423174" cy="191862"/>
            <a:chOff x="1924162" y="4727008"/>
            <a:chExt cx="2070360" cy="424080"/>
          </a:xfrm>
        </p:grpSpPr>
        <mc:AlternateContent xmlns:mc="http://schemas.openxmlformats.org/markup-compatibility/2006" xmlns:p14="http://schemas.microsoft.com/office/powerpoint/2010/main">
          <mc:Choice Requires="p14">
            <p:contentPart p14:bwMode="auto" r:id="rId145">
              <p14:nvContentPartPr>
                <p14:cNvPr id="1201" name="Ink 1200">
                  <a:extLst>
                    <a:ext uri="{FF2B5EF4-FFF2-40B4-BE49-F238E27FC236}">
                      <a16:creationId xmlns:a16="http://schemas.microsoft.com/office/drawing/2014/main" id="{2EDCF151-2B6A-ACAD-4FAF-80E54012FF62}"/>
                    </a:ext>
                  </a:extLst>
                </p14:cNvPr>
                <p14:cNvContentPartPr/>
                <p14:nvPr/>
              </p14:nvContentPartPr>
              <p14:xfrm>
                <a:off x="1924162" y="4727008"/>
                <a:ext cx="253440" cy="268200"/>
              </p14:xfrm>
            </p:contentPart>
          </mc:Choice>
          <mc:Fallback xmlns="">
            <p:pic>
              <p:nvPicPr>
                <p:cNvPr id="1201" name="Ink 1200">
                  <a:extLst>
                    <a:ext uri="{FF2B5EF4-FFF2-40B4-BE49-F238E27FC236}">
                      <a16:creationId xmlns:a16="http://schemas.microsoft.com/office/drawing/2014/main" id="{2EDCF151-2B6A-ACAD-4FAF-80E54012FF62}"/>
                    </a:ext>
                  </a:extLst>
                </p:cNvPr>
                <p:cNvPicPr/>
                <p:nvPr/>
              </p:nvPicPr>
              <p:blipFill>
                <a:blip r:embed="rId146"/>
                <a:stretch>
                  <a:fillRect/>
                </a:stretch>
              </p:blipFill>
              <p:spPr>
                <a:xfrm>
                  <a:off x="1915260" y="4713519"/>
                  <a:ext cx="271244" cy="29517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02" name="Ink 1201">
                  <a:extLst>
                    <a:ext uri="{FF2B5EF4-FFF2-40B4-BE49-F238E27FC236}">
                      <a16:creationId xmlns:a16="http://schemas.microsoft.com/office/drawing/2014/main" id="{910A0402-A36E-64C7-1851-C96C573FD7FB}"/>
                    </a:ext>
                  </a:extLst>
                </p14:cNvPr>
                <p14:cNvContentPartPr/>
                <p14:nvPr/>
              </p14:nvContentPartPr>
              <p14:xfrm>
                <a:off x="2261122" y="4848688"/>
                <a:ext cx="184680" cy="202680"/>
              </p14:xfrm>
            </p:contentPart>
          </mc:Choice>
          <mc:Fallback xmlns="">
            <p:pic>
              <p:nvPicPr>
                <p:cNvPr id="1202" name="Ink 1201">
                  <a:extLst>
                    <a:ext uri="{FF2B5EF4-FFF2-40B4-BE49-F238E27FC236}">
                      <a16:creationId xmlns:a16="http://schemas.microsoft.com/office/drawing/2014/main" id="{910A0402-A36E-64C7-1851-C96C573FD7FB}"/>
                    </a:ext>
                  </a:extLst>
                </p:cNvPr>
                <p:cNvPicPr/>
                <p:nvPr/>
              </p:nvPicPr>
              <p:blipFill>
                <a:blip r:embed="rId148"/>
                <a:stretch>
                  <a:fillRect/>
                </a:stretch>
              </p:blipFill>
              <p:spPr>
                <a:xfrm>
                  <a:off x="2252228" y="4835176"/>
                  <a:ext cx="202468" cy="229704"/>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3" name="Ink 1202">
                  <a:extLst>
                    <a:ext uri="{FF2B5EF4-FFF2-40B4-BE49-F238E27FC236}">
                      <a16:creationId xmlns:a16="http://schemas.microsoft.com/office/drawing/2014/main" id="{3553FFCC-4F98-EADA-F478-559C2A6F3160}"/>
                    </a:ext>
                  </a:extLst>
                </p14:cNvPr>
                <p14:cNvContentPartPr/>
                <p14:nvPr/>
              </p14:nvContentPartPr>
              <p14:xfrm>
                <a:off x="2562082" y="4884328"/>
                <a:ext cx="12600" cy="229680"/>
              </p14:xfrm>
            </p:contentPart>
          </mc:Choice>
          <mc:Fallback xmlns="">
            <p:pic>
              <p:nvPicPr>
                <p:cNvPr id="1203" name="Ink 1202">
                  <a:extLst>
                    <a:ext uri="{FF2B5EF4-FFF2-40B4-BE49-F238E27FC236}">
                      <a16:creationId xmlns:a16="http://schemas.microsoft.com/office/drawing/2014/main" id="{3553FFCC-4F98-EADA-F478-559C2A6F3160}"/>
                    </a:ext>
                  </a:extLst>
                </p:cNvPr>
                <p:cNvPicPr/>
                <p:nvPr/>
              </p:nvPicPr>
              <p:blipFill>
                <a:blip r:embed="rId150"/>
                <a:stretch>
                  <a:fillRect/>
                </a:stretch>
              </p:blipFill>
              <p:spPr>
                <a:xfrm>
                  <a:off x="2553514" y="4870817"/>
                  <a:ext cx="29736" cy="25670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04" name="Ink 1203">
                  <a:extLst>
                    <a:ext uri="{FF2B5EF4-FFF2-40B4-BE49-F238E27FC236}">
                      <a16:creationId xmlns:a16="http://schemas.microsoft.com/office/drawing/2014/main" id="{1B43FAAC-3ACA-4842-72EB-251A9067E533}"/>
                    </a:ext>
                  </a:extLst>
                </p14:cNvPr>
                <p14:cNvContentPartPr/>
                <p14:nvPr/>
              </p14:nvContentPartPr>
              <p14:xfrm>
                <a:off x="2617882" y="4836448"/>
                <a:ext cx="91440" cy="159840"/>
              </p14:xfrm>
            </p:contentPart>
          </mc:Choice>
          <mc:Fallback xmlns="">
            <p:pic>
              <p:nvPicPr>
                <p:cNvPr id="1204" name="Ink 1203">
                  <a:extLst>
                    <a:ext uri="{FF2B5EF4-FFF2-40B4-BE49-F238E27FC236}">
                      <a16:creationId xmlns:a16="http://schemas.microsoft.com/office/drawing/2014/main" id="{1B43FAAC-3ACA-4842-72EB-251A9067E533}"/>
                    </a:ext>
                  </a:extLst>
                </p:cNvPr>
                <p:cNvPicPr/>
                <p:nvPr/>
              </p:nvPicPr>
              <p:blipFill>
                <a:blip r:embed="rId152"/>
                <a:stretch>
                  <a:fillRect/>
                </a:stretch>
              </p:blipFill>
              <p:spPr>
                <a:xfrm>
                  <a:off x="2608999" y="4822929"/>
                  <a:ext cx="109205" cy="186878"/>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05" name="Ink 1204">
                  <a:extLst>
                    <a:ext uri="{FF2B5EF4-FFF2-40B4-BE49-F238E27FC236}">
                      <a16:creationId xmlns:a16="http://schemas.microsoft.com/office/drawing/2014/main" id="{F0568D1C-178F-E572-A24A-2B1B91A668CD}"/>
                    </a:ext>
                  </a:extLst>
                </p14:cNvPr>
                <p14:cNvContentPartPr/>
                <p14:nvPr/>
              </p14:nvContentPartPr>
              <p14:xfrm>
                <a:off x="2814802" y="4884328"/>
                <a:ext cx="12600" cy="229680"/>
              </p14:xfrm>
            </p:contentPart>
          </mc:Choice>
          <mc:Fallback xmlns="">
            <p:pic>
              <p:nvPicPr>
                <p:cNvPr id="1205" name="Ink 1204">
                  <a:extLst>
                    <a:ext uri="{FF2B5EF4-FFF2-40B4-BE49-F238E27FC236}">
                      <a16:creationId xmlns:a16="http://schemas.microsoft.com/office/drawing/2014/main" id="{F0568D1C-178F-E572-A24A-2B1B91A668CD}"/>
                    </a:ext>
                  </a:extLst>
                </p:cNvPr>
                <p:cNvPicPr/>
                <p:nvPr/>
              </p:nvPicPr>
              <p:blipFill>
                <a:blip r:embed="rId150"/>
                <a:stretch>
                  <a:fillRect/>
                </a:stretch>
              </p:blipFill>
              <p:spPr>
                <a:xfrm>
                  <a:off x="2806234" y="4870817"/>
                  <a:ext cx="29736" cy="256701"/>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06" name="Ink 1205">
                  <a:extLst>
                    <a:ext uri="{FF2B5EF4-FFF2-40B4-BE49-F238E27FC236}">
                      <a16:creationId xmlns:a16="http://schemas.microsoft.com/office/drawing/2014/main" id="{9F14406E-63D7-6F7A-5AAA-0B2022422D06}"/>
                    </a:ext>
                  </a:extLst>
                </p14:cNvPr>
                <p14:cNvContentPartPr/>
                <p14:nvPr/>
              </p14:nvContentPartPr>
              <p14:xfrm>
                <a:off x="2779162" y="4847608"/>
                <a:ext cx="167040" cy="170280"/>
              </p14:xfrm>
            </p:contentPart>
          </mc:Choice>
          <mc:Fallback xmlns="">
            <p:pic>
              <p:nvPicPr>
                <p:cNvPr id="1206" name="Ink 1205">
                  <a:extLst>
                    <a:ext uri="{FF2B5EF4-FFF2-40B4-BE49-F238E27FC236}">
                      <a16:creationId xmlns:a16="http://schemas.microsoft.com/office/drawing/2014/main" id="{9F14406E-63D7-6F7A-5AAA-0B2022422D06}"/>
                    </a:ext>
                  </a:extLst>
                </p:cNvPr>
                <p:cNvPicPr/>
                <p:nvPr/>
              </p:nvPicPr>
              <p:blipFill>
                <a:blip r:embed="rId155"/>
                <a:stretch>
                  <a:fillRect/>
                </a:stretch>
              </p:blipFill>
              <p:spPr>
                <a:xfrm>
                  <a:off x="2770260" y="4834081"/>
                  <a:ext cx="184844" cy="197334"/>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07" name="Ink 1206">
                  <a:extLst>
                    <a:ext uri="{FF2B5EF4-FFF2-40B4-BE49-F238E27FC236}">
                      <a16:creationId xmlns:a16="http://schemas.microsoft.com/office/drawing/2014/main" id="{F779AD18-E369-A3CD-C176-3470AF2B7CC6}"/>
                    </a:ext>
                  </a:extLst>
                </p14:cNvPr>
                <p14:cNvContentPartPr/>
                <p14:nvPr/>
              </p14:nvContentPartPr>
              <p14:xfrm>
                <a:off x="3029002" y="4862008"/>
                <a:ext cx="114120" cy="156960"/>
              </p14:xfrm>
            </p:contentPart>
          </mc:Choice>
          <mc:Fallback xmlns="">
            <p:pic>
              <p:nvPicPr>
                <p:cNvPr id="1207" name="Ink 1206">
                  <a:extLst>
                    <a:ext uri="{FF2B5EF4-FFF2-40B4-BE49-F238E27FC236}">
                      <a16:creationId xmlns:a16="http://schemas.microsoft.com/office/drawing/2014/main" id="{F779AD18-E369-A3CD-C176-3470AF2B7CC6}"/>
                    </a:ext>
                  </a:extLst>
                </p:cNvPr>
                <p:cNvPicPr/>
                <p:nvPr/>
              </p:nvPicPr>
              <p:blipFill>
                <a:blip r:embed="rId157"/>
                <a:stretch>
                  <a:fillRect/>
                </a:stretch>
              </p:blipFill>
              <p:spPr>
                <a:xfrm>
                  <a:off x="3020103" y="4848532"/>
                  <a:ext cx="131919" cy="183913"/>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08" name="Ink 1207">
                  <a:extLst>
                    <a:ext uri="{FF2B5EF4-FFF2-40B4-BE49-F238E27FC236}">
                      <a16:creationId xmlns:a16="http://schemas.microsoft.com/office/drawing/2014/main" id="{561C5BD5-FDE7-B20B-9214-E1ABEBE85490}"/>
                    </a:ext>
                  </a:extLst>
                </p14:cNvPr>
                <p14:cNvContentPartPr/>
                <p14:nvPr/>
              </p14:nvContentPartPr>
              <p14:xfrm>
                <a:off x="3260122" y="4787488"/>
                <a:ext cx="211680" cy="319320"/>
              </p14:xfrm>
            </p:contentPart>
          </mc:Choice>
          <mc:Fallback xmlns="">
            <p:pic>
              <p:nvPicPr>
                <p:cNvPr id="1208" name="Ink 1207">
                  <a:extLst>
                    <a:ext uri="{FF2B5EF4-FFF2-40B4-BE49-F238E27FC236}">
                      <a16:creationId xmlns:a16="http://schemas.microsoft.com/office/drawing/2014/main" id="{561C5BD5-FDE7-B20B-9214-E1ABEBE85490}"/>
                    </a:ext>
                  </a:extLst>
                </p:cNvPr>
                <p:cNvPicPr/>
                <p:nvPr/>
              </p:nvPicPr>
              <p:blipFill>
                <a:blip r:embed="rId159"/>
                <a:stretch>
                  <a:fillRect/>
                </a:stretch>
              </p:blipFill>
              <p:spPr>
                <a:xfrm>
                  <a:off x="3251215" y="4773984"/>
                  <a:ext cx="229495" cy="346327"/>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09" name="Ink 1208">
                  <a:extLst>
                    <a:ext uri="{FF2B5EF4-FFF2-40B4-BE49-F238E27FC236}">
                      <a16:creationId xmlns:a16="http://schemas.microsoft.com/office/drawing/2014/main" id="{6EA282A8-FE89-92E3-49C2-5AD8E121E730}"/>
                    </a:ext>
                  </a:extLst>
                </p14:cNvPr>
                <p14:cNvContentPartPr/>
                <p14:nvPr/>
              </p14:nvContentPartPr>
              <p14:xfrm>
                <a:off x="3548842" y="4824568"/>
                <a:ext cx="13320" cy="304200"/>
              </p14:xfrm>
            </p:contentPart>
          </mc:Choice>
          <mc:Fallback xmlns="">
            <p:pic>
              <p:nvPicPr>
                <p:cNvPr id="1209" name="Ink 1208">
                  <a:extLst>
                    <a:ext uri="{FF2B5EF4-FFF2-40B4-BE49-F238E27FC236}">
                      <a16:creationId xmlns:a16="http://schemas.microsoft.com/office/drawing/2014/main" id="{6EA282A8-FE89-92E3-49C2-5AD8E121E730}"/>
                    </a:ext>
                  </a:extLst>
                </p:cNvPr>
                <p:cNvPicPr/>
                <p:nvPr/>
              </p:nvPicPr>
              <p:blipFill>
                <a:blip r:embed="rId161"/>
                <a:stretch>
                  <a:fillRect/>
                </a:stretch>
              </p:blipFill>
              <p:spPr>
                <a:xfrm>
                  <a:off x="3539784" y="4811066"/>
                  <a:ext cx="31435" cy="331205"/>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10" name="Ink 1209">
                  <a:extLst>
                    <a:ext uri="{FF2B5EF4-FFF2-40B4-BE49-F238E27FC236}">
                      <a16:creationId xmlns:a16="http://schemas.microsoft.com/office/drawing/2014/main" id="{0D1BE402-5A46-CF0B-AB29-E2641AB7C549}"/>
                    </a:ext>
                  </a:extLst>
                </p14:cNvPr>
                <p14:cNvContentPartPr/>
                <p14:nvPr/>
              </p14:nvContentPartPr>
              <p14:xfrm>
                <a:off x="3489082" y="4968928"/>
                <a:ext cx="307080" cy="360"/>
              </p14:xfrm>
            </p:contentPart>
          </mc:Choice>
          <mc:Fallback xmlns="">
            <p:pic>
              <p:nvPicPr>
                <p:cNvPr id="1210" name="Ink 1209">
                  <a:extLst>
                    <a:ext uri="{FF2B5EF4-FFF2-40B4-BE49-F238E27FC236}">
                      <a16:creationId xmlns:a16="http://schemas.microsoft.com/office/drawing/2014/main" id="{0D1BE402-5A46-CF0B-AB29-E2641AB7C549}"/>
                    </a:ext>
                  </a:extLst>
                </p:cNvPr>
                <p:cNvPicPr/>
                <p:nvPr/>
              </p:nvPicPr>
              <p:blipFill>
                <a:blip r:embed="rId163"/>
                <a:stretch>
                  <a:fillRect/>
                </a:stretch>
              </p:blipFill>
              <p:spPr>
                <a:xfrm>
                  <a:off x="3480189" y="4962808"/>
                  <a:ext cx="324867"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11" name="Ink 1210">
                  <a:extLst>
                    <a:ext uri="{FF2B5EF4-FFF2-40B4-BE49-F238E27FC236}">
                      <a16:creationId xmlns:a16="http://schemas.microsoft.com/office/drawing/2014/main" id="{7D4C52EE-8860-AB86-2C0A-5DE69ABE3AD2}"/>
                    </a:ext>
                  </a:extLst>
                </p14:cNvPr>
                <p14:cNvContentPartPr/>
                <p14:nvPr/>
              </p14:nvContentPartPr>
              <p14:xfrm>
                <a:off x="3729562" y="4970368"/>
                <a:ext cx="264960" cy="180720"/>
              </p14:xfrm>
            </p:contentPart>
          </mc:Choice>
          <mc:Fallback xmlns="">
            <p:pic>
              <p:nvPicPr>
                <p:cNvPr id="1211" name="Ink 1210">
                  <a:extLst>
                    <a:ext uri="{FF2B5EF4-FFF2-40B4-BE49-F238E27FC236}">
                      <a16:creationId xmlns:a16="http://schemas.microsoft.com/office/drawing/2014/main" id="{7D4C52EE-8860-AB86-2C0A-5DE69ABE3AD2}"/>
                    </a:ext>
                  </a:extLst>
                </p:cNvPr>
                <p:cNvPicPr/>
                <p:nvPr/>
              </p:nvPicPr>
              <p:blipFill>
                <a:blip r:embed="rId165"/>
                <a:stretch>
                  <a:fillRect/>
                </a:stretch>
              </p:blipFill>
              <p:spPr>
                <a:xfrm>
                  <a:off x="3720660" y="4956834"/>
                  <a:ext cx="282764" cy="207788"/>
                </a:xfrm>
                <a:prstGeom prst="rect">
                  <a:avLst/>
                </a:prstGeom>
              </p:spPr>
            </p:pic>
          </mc:Fallback>
        </mc:AlternateContent>
      </p:grpSp>
      <p:grpSp>
        <p:nvGrpSpPr>
          <p:cNvPr id="1212" name="Group 1211">
            <a:extLst>
              <a:ext uri="{FF2B5EF4-FFF2-40B4-BE49-F238E27FC236}">
                <a16:creationId xmlns:a16="http://schemas.microsoft.com/office/drawing/2014/main" id="{4CE68B57-9AE0-D26D-6360-559CDF990C7E}"/>
              </a:ext>
            </a:extLst>
          </p:cNvPr>
          <p:cNvGrpSpPr/>
          <p:nvPr/>
        </p:nvGrpSpPr>
        <p:grpSpPr>
          <a:xfrm>
            <a:off x="5216455" y="4332891"/>
            <a:ext cx="1273457" cy="169548"/>
            <a:chOff x="4806166" y="4654837"/>
            <a:chExt cx="1852560" cy="374760"/>
          </a:xfrm>
        </p:grpSpPr>
        <mc:AlternateContent xmlns:mc="http://schemas.openxmlformats.org/markup-compatibility/2006" xmlns:p14="http://schemas.microsoft.com/office/powerpoint/2010/main">
          <mc:Choice Requires="p14">
            <p:contentPart p14:bwMode="auto" r:id="rId166">
              <p14:nvContentPartPr>
                <p14:cNvPr id="1213" name="Ink 1212">
                  <a:extLst>
                    <a:ext uri="{FF2B5EF4-FFF2-40B4-BE49-F238E27FC236}">
                      <a16:creationId xmlns:a16="http://schemas.microsoft.com/office/drawing/2014/main" id="{DF1A1989-3BD6-373F-C34A-E858CC2B9D6B}"/>
                    </a:ext>
                  </a:extLst>
                </p14:cNvPr>
                <p14:cNvContentPartPr/>
                <p14:nvPr/>
              </p14:nvContentPartPr>
              <p14:xfrm>
                <a:off x="4806166" y="4654837"/>
                <a:ext cx="212760" cy="374760"/>
              </p14:xfrm>
            </p:contentPart>
          </mc:Choice>
          <mc:Fallback xmlns="">
            <p:pic>
              <p:nvPicPr>
                <p:cNvPr id="1213" name="Ink 1212">
                  <a:extLst>
                    <a:ext uri="{FF2B5EF4-FFF2-40B4-BE49-F238E27FC236}">
                      <a16:creationId xmlns:a16="http://schemas.microsoft.com/office/drawing/2014/main" id="{DF1A1989-3BD6-373F-C34A-E858CC2B9D6B}"/>
                    </a:ext>
                  </a:extLst>
                </p:cNvPr>
                <p:cNvPicPr/>
                <p:nvPr/>
              </p:nvPicPr>
              <p:blipFill>
                <a:blip r:embed="rId167"/>
                <a:stretch>
                  <a:fillRect/>
                </a:stretch>
              </p:blipFill>
              <p:spPr>
                <a:xfrm>
                  <a:off x="4797279" y="4641311"/>
                  <a:ext cx="230534" cy="401813"/>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14" name="Ink 1213">
                  <a:extLst>
                    <a:ext uri="{FF2B5EF4-FFF2-40B4-BE49-F238E27FC236}">
                      <a16:creationId xmlns:a16="http://schemas.microsoft.com/office/drawing/2014/main" id="{F3AA7336-C0B2-4BBA-B711-E261A918CFD1}"/>
                    </a:ext>
                  </a:extLst>
                </p14:cNvPr>
                <p14:cNvContentPartPr/>
                <p14:nvPr/>
              </p14:nvContentPartPr>
              <p14:xfrm>
                <a:off x="4815166" y="4864717"/>
                <a:ext cx="168480" cy="20160"/>
              </p14:xfrm>
            </p:contentPart>
          </mc:Choice>
          <mc:Fallback xmlns="">
            <p:pic>
              <p:nvPicPr>
                <p:cNvPr id="1214" name="Ink 1213">
                  <a:extLst>
                    <a:ext uri="{FF2B5EF4-FFF2-40B4-BE49-F238E27FC236}">
                      <a16:creationId xmlns:a16="http://schemas.microsoft.com/office/drawing/2014/main" id="{F3AA7336-C0B2-4BBA-B711-E261A918CFD1}"/>
                    </a:ext>
                  </a:extLst>
                </p:cNvPr>
                <p:cNvPicPr/>
                <p:nvPr/>
              </p:nvPicPr>
              <p:blipFill>
                <a:blip r:embed="rId169"/>
                <a:stretch>
                  <a:fillRect/>
                </a:stretch>
              </p:blipFill>
              <p:spPr>
                <a:xfrm>
                  <a:off x="4806271" y="4851535"/>
                  <a:ext cx="186270" cy="46523"/>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15" name="Ink 1214">
                  <a:extLst>
                    <a:ext uri="{FF2B5EF4-FFF2-40B4-BE49-F238E27FC236}">
                      <a16:creationId xmlns:a16="http://schemas.microsoft.com/office/drawing/2014/main" id="{6BC2BB64-8915-BC4C-B677-B189911DAF0C}"/>
                    </a:ext>
                  </a:extLst>
                </p14:cNvPr>
                <p14:cNvContentPartPr/>
                <p14:nvPr/>
              </p14:nvContentPartPr>
              <p14:xfrm>
                <a:off x="5099926" y="4770757"/>
                <a:ext cx="140400" cy="217440"/>
              </p14:xfrm>
            </p:contentPart>
          </mc:Choice>
          <mc:Fallback xmlns="">
            <p:pic>
              <p:nvPicPr>
                <p:cNvPr id="1215" name="Ink 1214">
                  <a:extLst>
                    <a:ext uri="{FF2B5EF4-FFF2-40B4-BE49-F238E27FC236}">
                      <a16:creationId xmlns:a16="http://schemas.microsoft.com/office/drawing/2014/main" id="{6BC2BB64-8915-BC4C-B677-B189911DAF0C}"/>
                    </a:ext>
                  </a:extLst>
                </p:cNvPr>
                <p:cNvPicPr/>
                <p:nvPr/>
              </p:nvPicPr>
              <p:blipFill>
                <a:blip r:embed="rId171"/>
                <a:stretch>
                  <a:fillRect/>
                </a:stretch>
              </p:blipFill>
              <p:spPr>
                <a:xfrm>
                  <a:off x="5091053" y="4757266"/>
                  <a:ext cx="158146" cy="244422"/>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6" name="Ink 1215">
                  <a:extLst>
                    <a:ext uri="{FF2B5EF4-FFF2-40B4-BE49-F238E27FC236}">
                      <a16:creationId xmlns:a16="http://schemas.microsoft.com/office/drawing/2014/main" id="{40166F8D-251A-D32B-4F6E-59219BE9A229}"/>
                    </a:ext>
                  </a:extLst>
                </p14:cNvPr>
                <p14:cNvContentPartPr/>
                <p14:nvPr/>
              </p14:nvContentPartPr>
              <p14:xfrm>
                <a:off x="5299366" y="4808917"/>
                <a:ext cx="118080" cy="151560"/>
              </p14:xfrm>
            </p:contentPart>
          </mc:Choice>
          <mc:Fallback xmlns="">
            <p:pic>
              <p:nvPicPr>
                <p:cNvPr id="1216" name="Ink 1215">
                  <a:extLst>
                    <a:ext uri="{FF2B5EF4-FFF2-40B4-BE49-F238E27FC236}">
                      <a16:creationId xmlns:a16="http://schemas.microsoft.com/office/drawing/2014/main" id="{40166F8D-251A-D32B-4F6E-59219BE9A229}"/>
                    </a:ext>
                  </a:extLst>
                </p:cNvPr>
                <p:cNvPicPr/>
                <p:nvPr/>
              </p:nvPicPr>
              <p:blipFill>
                <a:blip r:embed="rId173"/>
                <a:stretch>
                  <a:fillRect/>
                </a:stretch>
              </p:blipFill>
              <p:spPr>
                <a:xfrm>
                  <a:off x="5290484" y="4795427"/>
                  <a:ext cx="135844" cy="178539"/>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17" name="Ink 1216">
                  <a:extLst>
                    <a:ext uri="{FF2B5EF4-FFF2-40B4-BE49-F238E27FC236}">
                      <a16:creationId xmlns:a16="http://schemas.microsoft.com/office/drawing/2014/main" id="{A87283F9-CA7F-4DE7-8AF6-FD0F502F6BC8}"/>
                    </a:ext>
                  </a:extLst>
                </p14:cNvPr>
                <p14:cNvContentPartPr/>
                <p14:nvPr/>
              </p14:nvContentPartPr>
              <p14:xfrm>
                <a:off x="5494846" y="4829077"/>
                <a:ext cx="174600" cy="111600"/>
              </p14:xfrm>
            </p:contentPart>
          </mc:Choice>
          <mc:Fallback xmlns="">
            <p:pic>
              <p:nvPicPr>
                <p:cNvPr id="1217" name="Ink 1216">
                  <a:extLst>
                    <a:ext uri="{FF2B5EF4-FFF2-40B4-BE49-F238E27FC236}">
                      <a16:creationId xmlns:a16="http://schemas.microsoft.com/office/drawing/2014/main" id="{A87283F9-CA7F-4DE7-8AF6-FD0F502F6BC8}"/>
                    </a:ext>
                  </a:extLst>
                </p:cNvPr>
                <p:cNvPicPr/>
                <p:nvPr/>
              </p:nvPicPr>
              <p:blipFill>
                <a:blip r:embed="rId175"/>
                <a:stretch>
                  <a:fillRect/>
                </a:stretch>
              </p:blipFill>
              <p:spPr>
                <a:xfrm>
                  <a:off x="5485959" y="4815622"/>
                  <a:ext cx="192374" cy="138511"/>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18" name="Ink 1217">
                  <a:extLst>
                    <a:ext uri="{FF2B5EF4-FFF2-40B4-BE49-F238E27FC236}">
                      <a16:creationId xmlns:a16="http://schemas.microsoft.com/office/drawing/2014/main" id="{7075E342-C93E-1A8B-D9E5-52F91C6D496B}"/>
                    </a:ext>
                  </a:extLst>
                </p14:cNvPr>
                <p14:cNvContentPartPr/>
                <p14:nvPr/>
              </p14:nvContentPartPr>
              <p14:xfrm>
                <a:off x="5756566" y="4816117"/>
                <a:ext cx="117000" cy="183600"/>
              </p14:xfrm>
            </p:contentPart>
          </mc:Choice>
          <mc:Fallback xmlns="">
            <p:pic>
              <p:nvPicPr>
                <p:cNvPr id="1218" name="Ink 1217">
                  <a:extLst>
                    <a:ext uri="{FF2B5EF4-FFF2-40B4-BE49-F238E27FC236}">
                      <a16:creationId xmlns:a16="http://schemas.microsoft.com/office/drawing/2014/main" id="{7075E342-C93E-1A8B-D9E5-52F91C6D496B}"/>
                    </a:ext>
                  </a:extLst>
                </p:cNvPr>
                <p:cNvPicPr/>
                <p:nvPr/>
              </p:nvPicPr>
              <p:blipFill>
                <a:blip r:embed="rId177"/>
                <a:stretch>
                  <a:fillRect/>
                </a:stretch>
              </p:blipFill>
              <p:spPr>
                <a:xfrm>
                  <a:off x="5747687" y="4802605"/>
                  <a:ext cx="134759" cy="210623"/>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19" name="Ink 1218">
                  <a:extLst>
                    <a:ext uri="{FF2B5EF4-FFF2-40B4-BE49-F238E27FC236}">
                      <a16:creationId xmlns:a16="http://schemas.microsoft.com/office/drawing/2014/main" id="{21C92080-014C-36BA-4177-82DB23124EEA}"/>
                    </a:ext>
                  </a:extLst>
                </p14:cNvPr>
                <p14:cNvContentPartPr/>
                <p14:nvPr/>
              </p14:nvContentPartPr>
              <p14:xfrm>
                <a:off x="5956726" y="4864717"/>
                <a:ext cx="62640" cy="155160"/>
              </p14:xfrm>
            </p:contentPart>
          </mc:Choice>
          <mc:Fallback xmlns="">
            <p:pic>
              <p:nvPicPr>
                <p:cNvPr id="1219" name="Ink 1218">
                  <a:extLst>
                    <a:ext uri="{FF2B5EF4-FFF2-40B4-BE49-F238E27FC236}">
                      <a16:creationId xmlns:a16="http://schemas.microsoft.com/office/drawing/2014/main" id="{21C92080-014C-36BA-4177-82DB23124EEA}"/>
                    </a:ext>
                  </a:extLst>
                </p:cNvPr>
                <p:cNvPicPr/>
                <p:nvPr/>
              </p:nvPicPr>
              <p:blipFill>
                <a:blip r:embed="rId179"/>
                <a:stretch>
                  <a:fillRect/>
                </a:stretch>
              </p:blipFill>
              <p:spPr>
                <a:xfrm>
                  <a:off x="5947852" y="4851259"/>
                  <a:ext cx="80388" cy="182076"/>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20" name="Ink 1219">
                  <a:extLst>
                    <a:ext uri="{FF2B5EF4-FFF2-40B4-BE49-F238E27FC236}">
                      <a16:creationId xmlns:a16="http://schemas.microsoft.com/office/drawing/2014/main" id="{EA046340-4CD8-ACBD-F084-363D3ECC52B7}"/>
                    </a:ext>
                  </a:extLst>
                </p14:cNvPr>
                <p14:cNvContentPartPr/>
                <p14:nvPr/>
              </p14:nvContentPartPr>
              <p14:xfrm>
                <a:off x="6107566" y="4712437"/>
                <a:ext cx="70920" cy="313200"/>
              </p14:xfrm>
            </p:contentPart>
          </mc:Choice>
          <mc:Fallback xmlns="">
            <p:pic>
              <p:nvPicPr>
                <p:cNvPr id="1220" name="Ink 1219">
                  <a:extLst>
                    <a:ext uri="{FF2B5EF4-FFF2-40B4-BE49-F238E27FC236}">
                      <a16:creationId xmlns:a16="http://schemas.microsoft.com/office/drawing/2014/main" id="{EA046340-4CD8-ACBD-F084-363D3ECC52B7}"/>
                    </a:ext>
                  </a:extLst>
                </p:cNvPr>
                <p:cNvPicPr/>
                <p:nvPr/>
              </p:nvPicPr>
              <p:blipFill>
                <a:blip r:embed="rId181"/>
                <a:stretch>
                  <a:fillRect/>
                </a:stretch>
              </p:blipFill>
              <p:spPr>
                <a:xfrm>
                  <a:off x="6098701" y="4698923"/>
                  <a:ext cx="88650" cy="340227"/>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21" name="Ink 1220">
                  <a:extLst>
                    <a:ext uri="{FF2B5EF4-FFF2-40B4-BE49-F238E27FC236}">
                      <a16:creationId xmlns:a16="http://schemas.microsoft.com/office/drawing/2014/main" id="{DC97F66D-DDF9-FAFA-590A-470EA6CC1832}"/>
                    </a:ext>
                  </a:extLst>
                </p14:cNvPr>
                <p14:cNvContentPartPr/>
                <p14:nvPr/>
              </p14:nvContentPartPr>
              <p14:xfrm>
                <a:off x="6259846" y="4923757"/>
                <a:ext cx="149760" cy="91800"/>
              </p14:xfrm>
            </p:contentPart>
          </mc:Choice>
          <mc:Fallback xmlns="">
            <p:pic>
              <p:nvPicPr>
                <p:cNvPr id="1221" name="Ink 1220">
                  <a:extLst>
                    <a:ext uri="{FF2B5EF4-FFF2-40B4-BE49-F238E27FC236}">
                      <a16:creationId xmlns:a16="http://schemas.microsoft.com/office/drawing/2014/main" id="{DC97F66D-DDF9-FAFA-590A-470EA6CC1832}"/>
                    </a:ext>
                  </a:extLst>
                </p:cNvPr>
                <p:cNvPicPr/>
                <p:nvPr/>
              </p:nvPicPr>
              <p:blipFill>
                <a:blip r:embed="rId183"/>
                <a:stretch>
                  <a:fillRect/>
                </a:stretch>
              </p:blipFill>
              <p:spPr>
                <a:xfrm>
                  <a:off x="6250944" y="4910304"/>
                  <a:ext cx="167564" cy="118707"/>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22" name="Ink 1221">
                  <a:extLst>
                    <a:ext uri="{FF2B5EF4-FFF2-40B4-BE49-F238E27FC236}">
                      <a16:creationId xmlns:a16="http://schemas.microsoft.com/office/drawing/2014/main" id="{4FBEC5AE-D8D3-9696-1890-C027283278AC}"/>
                    </a:ext>
                  </a:extLst>
                </p14:cNvPr>
                <p14:cNvContentPartPr/>
                <p14:nvPr/>
              </p14:nvContentPartPr>
              <p14:xfrm>
                <a:off x="6545686" y="4840957"/>
                <a:ext cx="113040" cy="178920"/>
              </p14:xfrm>
            </p:contentPart>
          </mc:Choice>
          <mc:Fallback xmlns="">
            <p:pic>
              <p:nvPicPr>
                <p:cNvPr id="1222" name="Ink 1221">
                  <a:extLst>
                    <a:ext uri="{FF2B5EF4-FFF2-40B4-BE49-F238E27FC236}">
                      <a16:creationId xmlns:a16="http://schemas.microsoft.com/office/drawing/2014/main" id="{4FBEC5AE-D8D3-9696-1890-C027283278AC}"/>
                    </a:ext>
                  </a:extLst>
                </p:cNvPr>
                <p:cNvPicPr/>
                <p:nvPr/>
              </p:nvPicPr>
              <p:blipFill>
                <a:blip r:embed="rId185"/>
                <a:stretch>
                  <a:fillRect/>
                </a:stretch>
              </p:blipFill>
              <p:spPr>
                <a:xfrm>
                  <a:off x="6536789" y="4827439"/>
                  <a:ext cx="130833" cy="20595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6">
            <p14:nvContentPartPr>
              <p14:cNvPr id="1223" name="Ink 1222">
                <a:extLst>
                  <a:ext uri="{FF2B5EF4-FFF2-40B4-BE49-F238E27FC236}">
                    <a16:creationId xmlns:a16="http://schemas.microsoft.com/office/drawing/2014/main" id="{3A9A87AE-137B-C79A-0611-BF559B0DE43C}"/>
                  </a:ext>
                </a:extLst>
              </p14:cNvPr>
              <p14:cNvContentPartPr/>
              <p14:nvPr/>
            </p14:nvContentPartPr>
            <p14:xfrm>
              <a:off x="7685370" y="2035665"/>
              <a:ext cx="249120" cy="435240"/>
            </p14:xfrm>
          </p:contentPart>
        </mc:Choice>
        <mc:Fallback xmlns="">
          <p:pic>
            <p:nvPicPr>
              <p:cNvPr id="1223" name="Ink 1222">
                <a:extLst>
                  <a:ext uri="{FF2B5EF4-FFF2-40B4-BE49-F238E27FC236}">
                    <a16:creationId xmlns:a16="http://schemas.microsoft.com/office/drawing/2014/main" id="{3A9A87AE-137B-C79A-0611-BF559B0DE43C}"/>
                  </a:ext>
                </a:extLst>
              </p:cNvPr>
              <p:cNvPicPr/>
              <p:nvPr/>
            </p:nvPicPr>
            <p:blipFill>
              <a:blip r:embed="rId187"/>
              <a:stretch>
                <a:fillRect/>
              </a:stretch>
            </p:blipFill>
            <p:spPr>
              <a:xfrm>
                <a:off x="7679250" y="2029545"/>
                <a:ext cx="26136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24" name="Ink 1223">
                <a:extLst>
                  <a:ext uri="{FF2B5EF4-FFF2-40B4-BE49-F238E27FC236}">
                    <a16:creationId xmlns:a16="http://schemas.microsoft.com/office/drawing/2014/main" id="{CF7D94BA-97F6-6C02-1ADC-3E7A4AD4EDCB}"/>
                  </a:ext>
                </a:extLst>
              </p14:cNvPr>
              <p14:cNvContentPartPr/>
              <p14:nvPr/>
            </p14:nvContentPartPr>
            <p14:xfrm>
              <a:off x="8114850" y="2257425"/>
              <a:ext cx="212760" cy="182880"/>
            </p14:xfrm>
          </p:contentPart>
        </mc:Choice>
        <mc:Fallback xmlns="">
          <p:pic>
            <p:nvPicPr>
              <p:cNvPr id="1224" name="Ink 1223">
                <a:extLst>
                  <a:ext uri="{FF2B5EF4-FFF2-40B4-BE49-F238E27FC236}">
                    <a16:creationId xmlns:a16="http://schemas.microsoft.com/office/drawing/2014/main" id="{CF7D94BA-97F6-6C02-1ADC-3E7A4AD4EDCB}"/>
                  </a:ext>
                </a:extLst>
              </p:cNvPr>
              <p:cNvPicPr/>
              <p:nvPr/>
            </p:nvPicPr>
            <p:blipFill>
              <a:blip r:embed="rId189"/>
              <a:stretch>
                <a:fillRect/>
              </a:stretch>
            </p:blipFill>
            <p:spPr>
              <a:xfrm>
                <a:off x="8108730" y="2251305"/>
                <a:ext cx="225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25" name="Ink 1224">
                <a:extLst>
                  <a:ext uri="{FF2B5EF4-FFF2-40B4-BE49-F238E27FC236}">
                    <a16:creationId xmlns:a16="http://schemas.microsoft.com/office/drawing/2014/main" id="{434FAE77-AB35-0BBE-E829-AB0B93302117}"/>
                  </a:ext>
                </a:extLst>
              </p14:cNvPr>
              <p14:cNvContentPartPr/>
              <p14:nvPr/>
            </p14:nvContentPartPr>
            <p14:xfrm>
              <a:off x="8458290" y="2291985"/>
              <a:ext cx="340920" cy="230400"/>
            </p14:xfrm>
          </p:contentPart>
        </mc:Choice>
        <mc:Fallback xmlns="">
          <p:pic>
            <p:nvPicPr>
              <p:cNvPr id="1225" name="Ink 1224">
                <a:extLst>
                  <a:ext uri="{FF2B5EF4-FFF2-40B4-BE49-F238E27FC236}">
                    <a16:creationId xmlns:a16="http://schemas.microsoft.com/office/drawing/2014/main" id="{434FAE77-AB35-0BBE-E829-AB0B93302117}"/>
                  </a:ext>
                </a:extLst>
              </p:cNvPr>
              <p:cNvPicPr/>
              <p:nvPr/>
            </p:nvPicPr>
            <p:blipFill>
              <a:blip r:embed="rId191"/>
              <a:stretch>
                <a:fillRect/>
              </a:stretch>
            </p:blipFill>
            <p:spPr>
              <a:xfrm>
                <a:off x="8452170" y="2285865"/>
                <a:ext cx="353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6" name="Ink 1225">
                <a:extLst>
                  <a:ext uri="{FF2B5EF4-FFF2-40B4-BE49-F238E27FC236}">
                    <a16:creationId xmlns:a16="http://schemas.microsoft.com/office/drawing/2014/main" id="{C7E62A82-C423-7D1B-83A3-0AF9BF12D63D}"/>
                  </a:ext>
                </a:extLst>
              </p14:cNvPr>
              <p14:cNvContentPartPr/>
              <p14:nvPr/>
            </p14:nvContentPartPr>
            <p14:xfrm>
              <a:off x="8877330" y="2307465"/>
              <a:ext cx="372960" cy="192960"/>
            </p14:xfrm>
          </p:contentPart>
        </mc:Choice>
        <mc:Fallback xmlns="">
          <p:pic>
            <p:nvPicPr>
              <p:cNvPr id="1226" name="Ink 1225">
                <a:extLst>
                  <a:ext uri="{FF2B5EF4-FFF2-40B4-BE49-F238E27FC236}">
                    <a16:creationId xmlns:a16="http://schemas.microsoft.com/office/drawing/2014/main" id="{C7E62A82-C423-7D1B-83A3-0AF9BF12D63D}"/>
                  </a:ext>
                </a:extLst>
              </p:cNvPr>
              <p:cNvPicPr/>
              <p:nvPr/>
            </p:nvPicPr>
            <p:blipFill>
              <a:blip r:embed="rId193"/>
              <a:stretch>
                <a:fillRect/>
              </a:stretch>
            </p:blipFill>
            <p:spPr>
              <a:xfrm>
                <a:off x="8871210" y="2301345"/>
                <a:ext cx="385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27" name="Ink 1226">
                <a:extLst>
                  <a:ext uri="{FF2B5EF4-FFF2-40B4-BE49-F238E27FC236}">
                    <a16:creationId xmlns:a16="http://schemas.microsoft.com/office/drawing/2014/main" id="{2C7107C7-3D4D-2C9F-D270-E51AA0D5A487}"/>
                  </a:ext>
                </a:extLst>
              </p14:cNvPr>
              <p14:cNvContentPartPr/>
              <p14:nvPr/>
            </p14:nvContentPartPr>
            <p14:xfrm>
              <a:off x="9362970" y="2371545"/>
              <a:ext cx="174960" cy="166320"/>
            </p14:xfrm>
          </p:contentPart>
        </mc:Choice>
        <mc:Fallback xmlns="">
          <p:pic>
            <p:nvPicPr>
              <p:cNvPr id="1227" name="Ink 1226">
                <a:extLst>
                  <a:ext uri="{FF2B5EF4-FFF2-40B4-BE49-F238E27FC236}">
                    <a16:creationId xmlns:a16="http://schemas.microsoft.com/office/drawing/2014/main" id="{2C7107C7-3D4D-2C9F-D270-E51AA0D5A487}"/>
                  </a:ext>
                </a:extLst>
              </p:cNvPr>
              <p:cNvPicPr/>
              <p:nvPr/>
            </p:nvPicPr>
            <p:blipFill>
              <a:blip r:embed="rId195"/>
              <a:stretch>
                <a:fillRect/>
              </a:stretch>
            </p:blipFill>
            <p:spPr>
              <a:xfrm>
                <a:off x="9356850" y="2365425"/>
                <a:ext cx="1872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8" name="Ink 1227">
                <a:extLst>
                  <a:ext uri="{FF2B5EF4-FFF2-40B4-BE49-F238E27FC236}">
                    <a16:creationId xmlns:a16="http://schemas.microsoft.com/office/drawing/2014/main" id="{4B3130DB-D065-00F9-232C-DD792194FEBF}"/>
                  </a:ext>
                </a:extLst>
              </p14:cNvPr>
              <p14:cNvContentPartPr/>
              <p14:nvPr/>
            </p14:nvContentPartPr>
            <p14:xfrm>
              <a:off x="9686970" y="2314305"/>
              <a:ext cx="272520" cy="235800"/>
            </p14:xfrm>
          </p:contentPart>
        </mc:Choice>
        <mc:Fallback xmlns="">
          <p:pic>
            <p:nvPicPr>
              <p:cNvPr id="1228" name="Ink 1227">
                <a:extLst>
                  <a:ext uri="{FF2B5EF4-FFF2-40B4-BE49-F238E27FC236}">
                    <a16:creationId xmlns:a16="http://schemas.microsoft.com/office/drawing/2014/main" id="{4B3130DB-D065-00F9-232C-DD792194FEBF}"/>
                  </a:ext>
                </a:extLst>
              </p:cNvPr>
              <p:cNvPicPr/>
              <p:nvPr/>
            </p:nvPicPr>
            <p:blipFill>
              <a:blip r:embed="rId197"/>
              <a:stretch>
                <a:fillRect/>
              </a:stretch>
            </p:blipFill>
            <p:spPr>
              <a:xfrm>
                <a:off x="9680850" y="2308185"/>
                <a:ext cx="284760" cy="248040"/>
              </a:xfrm>
              <a:prstGeom prst="rect">
                <a:avLst/>
              </a:prstGeom>
            </p:spPr>
          </p:pic>
        </mc:Fallback>
      </mc:AlternateContent>
      <p:grpSp>
        <p:nvGrpSpPr>
          <p:cNvPr id="1254" name="Group 1253">
            <a:extLst>
              <a:ext uri="{FF2B5EF4-FFF2-40B4-BE49-F238E27FC236}">
                <a16:creationId xmlns:a16="http://schemas.microsoft.com/office/drawing/2014/main" id="{7C9C9F4D-5401-9D36-B6BB-10B49AA6A2C6}"/>
              </a:ext>
            </a:extLst>
          </p:cNvPr>
          <p:cNvGrpSpPr/>
          <p:nvPr/>
        </p:nvGrpSpPr>
        <p:grpSpPr>
          <a:xfrm>
            <a:off x="10001250" y="2244825"/>
            <a:ext cx="733680" cy="286200"/>
            <a:chOff x="10001250" y="2244825"/>
            <a:chExt cx="733680" cy="286200"/>
          </a:xfrm>
        </p:grpSpPr>
        <mc:AlternateContent xmlns:mc="http://schemas.openxmlformats.org/markup-compatibility/2006" xmlns:p14="http://schemas.microsoft.com/office/powerpoint/2010/main">
          <mc:Choice Requires="p14">
            <p:contentPart p14:bwMode="auto" r:id="rId198">
              <p14:nvContentPartPr>
                <p14:cNvPr id="1242" name="Ink 1241">
                  <a:extLst>
                    <a:ext uri="{FF2B5EF4-FFF2-40B4-BE49-F238E27FC236}">
                      <a16:creationId xmlns:a16="http://schemas.microsoft.com/office/drawing/2014/main" id="{7FB1CC4C-CD07-6D74-04B0-58A272D22768}"/>
                    </a:ext>
                  </a:extLst>
                </p14:cNvPr>
                <p14:cNvContentPartPr/>
                <p14:nvPr/>
              </p14:nvContentPartPr>
              <p14:xfrm>
                <a:off x="10001250" y="2256705"/>
                <a:ext cx="221040" cy="231840"/>
              </p14:xfrm>
            </p:contentPart>
          </mc:Choice>
          <mc:Fallback xmlns="">
            <p:pic>
              <p:nvPicPr>
                <p:cNvPr id="1242" name="Ink 1241">
                  <a:extLst>
                    <a:ext uri="{FF2B5EF4-FFF2-40B4-BE49-F238E27FC236}">
                      <a16:creationId xmlns:a16="http://schemas.microsoft.com/office/drawing/2014/main" id="{7FB1CC4C-CD07-6D74-04B0-58A272D22768}"/>
                    </a:ext>
                  </a:extLst>
                </p:cNvPr>
                <p:cNvPicPr/>
                <p:nvPr/>
              </p:nvPicPr>
              <p:blipFill>
                <a:blip r:embed="rId199"/>
                <a:stretch>
                  <a:fillRect/>
                </a:stretch>
              </p:blipFill>
              <p:spPr>
                <a:xfrm>
                  <a:off x="9995130" y="2250585"/>
                  <a:ext cx="2332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3" name="Ink 1242">
                  <a:extLst>
                    <a:ext uri="{FF2B5EF4-FFF2-40B4-BE49-F238E27FC236}">
                      <a16:creationId xmlns:a16="http://schemas.microsoft.com/office/drawing/2014/main" id="{63682F79-4F96-4175-5C82-67D299ACA72E}"/>
                    </a:ext>
                  </a:extLst>
                </p14:cNvPr>
                <p14:cNvContentPartPr/>
                <p14:nvPr/>
              </p14:nvContentPartPr>
              <p14:xfrm>
                <a:off x="10305450" y="2244825"/>
                <a:ext cx="259920" cy="286200"/>
              </p14:xfrm>
            </p:contentPart>
          </mc:Choice>
          <mc:Fallback xmlns="">
            <p:pic>
              <p:nvPicPr>
                <p:cNvPr id="1243" name="Ink 1242">
                  <a:extLst>
                    <a:ext uri="{FF2B5EF4-FFF2-40B4-BE49-F238E27FC236}">
                      <a16:creationId xmlns:a16="http://schemas.microsoft.com/office/drawing/2014/main" id="{63682F79-4F96-4175-5C82-67D299ACA72E}"/>
                    </a:ext>
                  </a:extLst>
                </p:cNvPr>
                <p:cNvPicPr/>
                <p:nvPr/>
              </p:nvPicPr>
              <p:blipFill>
                <a:blip r:embed="rId201"/>
                <a:stretch>
                  <a:fillRect/>
                </a:stretch>
              </p:blipFill>
              <p:spPr>
                <a:xfrm>
                  <a:off x="10299330" y="2238705"/>
                  <a:ext cx="2721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5" name="Ink 1244">
                  <a:extLst>
                    <a:ext uri="{FF2B5EF4-FFF2-40B4-BE49-F238E27FC236}">
                      <a16:creationId xmlns:a16="http://schemas.microsoft.com/office/drawing/2014/main" id="{6FE0CC4B-20A2-D353-9616-70E3026E4818}"/>
                    </a:ext>
                  </a:extLst>
                </p14:cNvPr>
                <p14:cNvContentPartPr/>
                <p14:nvPr/>
              </p14:nvContentPartPr>
              <p14:xfrm>
                <a:off x="10523610" y="2246625"/>
                <a:ext cx="211320" cy="270000"/>
              </p14:xfrm>
            </p:contentPart>
          </mc:Choice>
          <mc:Fallback xmlns="">
            <p:pic>
              <p:nvPicPr>
                <p:cNvPr id="1245" name="Ink 1244">
                  <a:extLst>
                    <a:ext uri="{FF2B5EF4-FFF2-40B4-BE49-F238E27FC236}">
                      <a16:creationId xmlns:a16="http://schemas.microsoft.com/office/drawing/2014/main" id="{6FE0CC4B-20A2-D353-9616-70E3026E4818}"/>
                    </a:ext>
                  </a:extLst>
                </p:cNvPr>
                <p:cNvPicPr/>
                <p:nvPr/>
              </p:nvPicPr>
              <p:blipFill>
                <a:blip r:embed="rId203"/>
                <a:stretch>
                  <a:fillRect/>
                </a:stretch>
              </p:blipFill>
              <p:spPr>
                <a:xfrm>
                  <a:off x="10517490" y="2240505"/>
                  <a:ext cx="223560" cy="282240"/>
                </a:xfrm>
                <a:prstGeom prst="rect">
                  <a:avLst/>
                </a:prstGeom>
              </p:spPr>
            </p:pic>
          </mc:Fallback>
        </mc:AlternateContent>
      </p:grpSp>
      <p:grpSp>
        <p:nvGrpSpPr>
          <p:cNvPr id="1253" name="Group 1252">
            <a:extLst>
              <a:ext uri="{FF2B5EF4-FFF2-40B4-BE49-F238E27FC236}">
                <a16:creationId xmlns:a16="http://schemas.microsoft.com/office/drawing/2014/main" id="{2B1CE8E5-595A-8682-1A8E-105F2DD3B3B9}"/>
              </a:ext>
            </a:extLst>
          </p:cNvPr>
          <p:cNvGrpSpPr/>
          <p:nvPr/>
        </p:nvGrpSpPr>
        <p:grpSpPr>
          <a:xfrm>
            <a:off x="10989090" y="1903905"/>
            <a:ext cx="1068480" cy="591840"/>
            <a:chOff x="10989090" y="1903905"/>
            <a:chExt cx="1068480" cy="591840"/>
          </a:xfrm>
        </p:grpSpPr>
        <mc:AlternateContent xmlns:mc="http://schemas.openxmlformats.org/markup-compatibility/2006" xmlns:p14="http://schemas.microsoft.com/office/powerpoint/2010/main">
          <mc:Choice Requires="p14">
            <p:contentPart p14:bwMode="auto" r:id="rId204">
              <p14:nvContentPartPr>
                <p14:cNvPr id="1246" name="Ink 1245">
                  <a:extLst>
                    <a:ext uri="{FF2B5EF4-FFF2-40B4-BE49-F238E27FC236}">
                      <a16:creationId xmlns:a16="http://schemas.microsoft.com/office/drawing/2014/main" id="{2626DC1E-884E-363D-5CE7-719F9F0B6C86}"/>
                    </a:ext>
                  </a:extLst>
                </p14:cNvPr>
                <p14:cNvContentPartPr/>
                <p14:nvPr/>
              </p14:nvContentPartPr>
              <p14:xfrm>
                <a:off x="10989090" y="1930185"/>
                <a:ext cx="377640" cy="556200"/>
              </p14:xfrm>
            </p:contentPart>
          </mc:Choice>
          <mc:Fallback xmlns="">
            <p:pic>
              <p:nvPicPr>
                <p:cNvPr id="1246" name="Ink 1245">
                  <a:extLst>
                    <a:ext uri="{FF2B5EF4-FFF2-40B4-BE49-F238E27FC236}">
                      <a16:creationId xmlns:a16="http://schemas.microsoft.com/office/drawing/2014/main" id="{2626DC1E-884E-363D-5CE7-719F9F0B6C86}"/>
                    </a:ext>
                  </a:extLst>
                </p:cNvPr>
                <p:cNvPicPr/>
                <p:nvPr/>
              </p:nvPicPr>
              <p:blipFill>
                <a:blip r:embed="rId205"/>
                <a:stretch>
                  <a:fillRect/>
                </a:stretch>
              </p:blipFill>
              <p:spPr>
                <a:xfrm>
                  <a:off x="10982970" y="1924065"/>
                  <a:ext cx="38988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7" name="Ink 1246">
                  <a:extLst>
                    <a:ext uri="{FF2B5EF4-FFF2-40B4-BE49-F238E27FC236}">
                      <a16:creationId xmlns:a16="http://schemas.microsoft.com/office/drawing/2014/main" id="{9C8766AE-F1FF-113F-0E03-0ACFF9E315DD}"/>
                    </a:ext>
                  </a:extLst>
                </p14:cNvPr>
                <p14:cNvContentPartPr/>
                <p14:nvPr/>
              </p14:nvContentPartPr>
              <p14:xfrm>
                <a:off x="11448810" y="2266785"/>
                <a:ext cx="20160" cy="187920"/>
              </p14:xfrm>
            </p:contentPart>
          </mc:Choice>
          <mc:Fallback xmlns="">
            <p:pic>
              <p:nvPicPr>
                <p:cNvPr id="1247" name="Ink 1246">
                  <a:extLst>
                    <a:ext uri="{FF2B5EF4-FFF2-40B4-BE49-F238E27FC236}">
                      <a16:creationId xmlns:a16="http://schemas.microsoft.com/office/drawing/2014/main" id="{9C8766AE-F1FF-113F-0E03-0ACFF9E315DD}"/>
                    </a:ext>
                  </a:extLst>
                </p:cNvPr>
                <p:cNvPicPr/>
                <p:nvPr/>
              </p:nvPicPr>
              <p:blipFill>
                <a:blip r:embed="rId207"/>
                <a:stretch>
                  <a:fillRect/>
                </a:stretch>
              </p:blipFill>
              <p:spPr>
                <a:xfrm>
                  <a:off x="11442690" y="2260665"/>
                  <a:ext cx="324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8" name="Ink 1247">
                  <a:extLst>
                    <a:ext uri="{FF2B5EF4-FFF2-40B4-BE49-F238E27FC236}">
                      <a16:creationId xmlns:a16="http://schemas.microsoft.com/office/drawing/2014/main" id="{28F1D104-467B-6789-8D04-D4441F708897}"/>
                    </a:ext>
                  </a:extLst>
                </p14:cNvPr>
                <p14:cNvContentPartPr/>
                <p14:nvPr/>
              </p14:nvContentPartPr>
              <p14:xfrm>
                <a:off x="11486970" y="2057265"/>
                <a:ext cx="360" cy="360"/>
              </p14:xfrm>
            </p:contentPart>
          </mc:Choice>
          <mc:Fallback xmlns="">
            <p:pic>
              <p:nvPicPr>
                <p:cNvPr id="1248" name="Ink 1247">
                  <a:extLst>
                    <a:ext uri="{FF2B5EF4-FFF2-40B4-BE49-F238E27FC236}">
                      <a16:creationId xmlns:a16="http://schemas.microsoft.com/office/drawing/2014/main" id="{28F1D104-467B-6789-8D04-D4441F708897}"/>
                    </a:ext>
                  </a:extLst>
                </p:cNvPr>
                <p:cNvPicPr/>
                <p:nvPr/>
              </p:nvPicPr>
              <p:blipFill>
                <a:blip r:embed="rId6"/>
                <a:stretch>
                  <a:fillRect/>
                </a:stretch>
              </p:blipFill>
              <p:spPr>
                <a:xfrm>
                  <a:off x="11480850" y="205114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49" name="Ink 1248">
                  <a:extLst>
                    <a:ext uri="{FF2B5EF4-FFF2-40B4-BE49-F238E27FC236}">
                      <a16:creationId xmlns:a16="http://schemas.microsoft.com/office/drawing/2014/main" id="{44F93736-2ABB-1621-B9B3-F155472F11AE}"/>
                    </a:ext>
                  </a:extLst>
                </p14:cNvPr>
                <p14:cNvContentPartPr/>
                <p14:nvPr/>
              </p14:nvContentPartPr>
              <p14:xfrm>
                <a:off x="11639610" y="1903905"/>
                <a:ext cx="148320" cy="591840"/>
              </p14:xfrm>
            </p:contentPart>
          </mc:Choice>
          <mc:Fallback xmlns="">
            <p:pic>
              <p:nvPicPr>
                <p:cNvPr id="1249" name="Ink 1248">
                  <a:extLst>
                    <a:ext uri="{FF2B5EF4-FFF2-40B4-BE49-F238E27FC236}">
                      <a16:creationId xmlns:a16="http://schemas.microsoft.com/office/drawing/2014/main" id="{44F93736-2ABB-1621-B9B3-F155472F11AE}"/>
                    </a:ext>
                  </a:extLst>
                </p:cNvPr>
                <p:cNvPicPr/>
                <p:nvPr/>
              </p:nvPicPr>
              <p:blipFill>
                <a:blip r:embed="rId210"/>
                <a:stretch>
                  <a:fillRect/>
                </a:stretch>
              </p:blipFill>
              <p:spPr>
                <a:xfrm>
                  <a:off x="11633490" y="1897785"/>
                  <a:ext cx="16056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50" name="Ink 1249">
                  <a:extLst>
                    <a:ext uri="{FF2B5EF4-FFF2-40B4-BE49-F238E27FC236}">
                      <a16:creationId xmlns:a16="http://schemas.microsoft.com/office/drawing/2014/main" id="{E76A1D88-9B11-836D-1332-927B6EEE9E59}"/>
                    </a:ext>
                  </a:extLst>
                </p14:cNvPr>
                <p14:cNvContentPartPr/>
                <p14:nvPr/>
              </p14:nvContentPartPr>
              <p14:xfrm>
                <a:off x="11591730" y="2181105"/>
                <a:ext cx="239400" cy="28800"/>
              </p14:xfrm>
            </p:contentPart>
          </mc:Choice>
          <mc:Fallback xmlns="">
            <p:pic>
              <p:nvPicPr>
                <p:cNvPr id="1250" name="Ink 1249">
                  <a:extLst>
                    <a:ext uri="{FF2B5EF4-FFF2-40B4-BE49-F238E27FC236}">
                      <a16:creationId xmlns:a16="http://schemas.microsoft.com/office/drawing/2014/main" id="{E76A1D88-9B11-836D-1332-927B6EEE9E59}"/>
                    </a:ext>
                  </a:extLst>
                </p:cNvPr>
                <p:cNvPicPr/>
                <p:nvPr/>
              </p:nvPicPr>
              <p:blipFill>
                <a:blip r:embed="rId212"/>
                <a:stretch>
                  <a:fillRect/>
                </a:stretch>
              </p:blipFill>
              <p:spPr>
                <a:xfrm>
                  <a:off x="11585610" y="2174985"/>
                  <a:ext cx="2516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51" name="Ink 1250">
                  <a:extLst>
                    <a:ext uri="{FF2B5EF4-FFF2-40B4-BE49-F238E27FC236}">
                      <a16:creationId xmlns:a16="http://schemas.microsoft.com/office/drawing/2014/main" id="{FAD1990F-5317-98BA-69A8-F45002241311}"/>
                    </a:ext>
                  </a:extLst>
                </p14:cNvPr>
                <p14:cNvContentPartPr/>
                <p14:nvPr/>
              </p14:nvContentPartPr>
              <p14:xfrm>
                <a:off x="11972970" y="1904985"/>
                <a:ext cx="37080" cy="552240"/>
              </p14:xfrm>
            </p:contentPart>
          </mc:Choice>
          <mc:Fallback xmlns="">
            <p:pic>
              <p:nvPicPr>
                <p:cNvPr id="1251" name="Ink 1250">
                  <a:extLst>
                    <a:ext uri="{FF2B5EF4-FFF2-40B4-BE49-F238E27FC236}">
                      <a16:creationId xmlns:a16="http://schemas.microsoft.com/office/drawing/2014/main" id="{FAD1990F-5317-98BA-69A8-F45002241311}"/>
                    </a:ext>
                  </a:extLst>
                </p:cNvPr>
                <p:cNvPicPr/>
                <p:nvPr/>
              </p:nvPicPr>
              <p:blipFill>
                <a:blip r:embed="rId214"/>
                <a:stretch>
                  <a:fillRect/>
                </a:stretch>
              </p:blipFill>
              <p:spPr>
                <a:xfrm>
                  <a:off x="11966850" y="1898865"/>
                  <a:ext cx="4932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52" name="Ink 1251">
                  <a:extLst>
                    <a:ext uri="{FF2B5EF4-FFF2-40B4-BE49-F238E27FC236}">
                      <a16:creationId xmlns:a16="http://schemas.microsoft.com/office/drawing/2014/main" id="{B372DD53-4650-7E70-30A9-5697AFD67D72}"/>
                    </a:ext>
                  </a:extLst>
                </p14:cNvPr>
                <p14:cNvContentPartPr/>
                <p14:nvPr/>
              </p14:nvContentPartPr>
              <p14:xfrm>
                <a:off x="11925090" y="2142585"/>
                <a:ext cx="132480" cy="29160"/>
              </p14:xfrm>
            </p:contentPart>
          </mc:Choice>
          <mc:Fallback xmlns="">
            <p:pic>
              <p:nvPicPr>
                <p:cNvPr id="1252" name="Ink 1251">
                  <a:extLst>
                    <a:ext uri="{FF2B5EF4-FFF2-40B4-BE49-F238E27FC236}">
                      <a16:creationId xmlns:a16="http://schemas.microsoft.com/office/drawing/2014/main" id="{B372DD53-4650-7E70-30A9-5697AFD67D72}"/>
                    </a:ext>
                  </a:extLst>
                </p:cNvPr>
                <p:cNvPicPr/>
                <p:nvPr/>
              </p:nvPicPr>
              <p:blipFill>
                <a:blip r:embed="rId216"/>
                <a:stretch>
                  <a:fillRect/>
                </a:stretch>
              </p:blipFill>
              <p:spPr>
                <a:xfrm>
                  <a:off x="11918970" y="2136465"/>
                  <a:ext cx="144720" cy="41400"/>
                </a:xfrm>
                <a:prstGeom prst="rect">
                  <a:avLst/>
                </a:prstGeom>
              </p:spPr>
            </p:pic>
          </mc:Fallback>
        </mc:AlternateContent>
      </p:grpSp>
      <p:pic>
        <p:nvPicPr>
          <p:cNvPr id="1260" name="Picture 1259" descr="A person in a garment holding a bow and arrow&#10;&#10;Description automatically generated">
            <a:extLst>
              <a:ext uri="{FF2B5EF4-FFF2-40B4-BE49-F238E27FC236}">
                <a16:creationId xmlns:a16="http://schemas.microsoft.com/office/drawing/2014/main" id="{C5812F2D-DA71-8B49-1033-F9FBE65A5586}"/>
              </a:ext>
            </a:extLst>
          </p:cNvPr>
          <p:cNvPicPr>
            <a:picLocks noChangeAspect="1"/>
          </p:cNvPicPr>
          <p:nvPr/>
        </p:nvPicPr>
        <p:blipFill>
          <a:blip r:embed="rId217"/>
          <a:stretch>
            <a:fillRect/>
          </a:stretch>
        </p:blipFill>
        <p:spPr>
          <a:xfrm>
            <a:off x="2309623" y="4487095"/>
            <a:ext cx="2060511" cy="1513188"/>
          </a:xfrm>
          <a:prstGeom prst="rect">
            <a:avLst/>
          </a:prstGeom>
        </p:spPr>
      </p:pic>
      <p:grpSp>
        <p:nvGrpSpPr>
          <p:cNvPr id="1270" name="Group 1269">
            <a:extLst>
              <a:ext uri="{FF2B5EF4-FFF2-40B4-BE49-F238E27FC236}">
                <a16:creationId xmlns:a16="http://schemas.microsoft.com/office/drawing/2014/main" id="{14D73EBC-3B40-6194-9073-98169379C550}"/>
              </a:ext>
            </a:extLst>
          </p:cNvPr>
          <p:cNvGrpSpPr/>
          <p:nvPr/>
        </p:nvGrpSpPr>
        <p:grpSpPr>
          <a:xfrm>
            <a:off x="2464650" y="4133715"/>
            <a:ext cx="1717560" cy="315000"/>
            <a:chOff x="2464650" y="4133715"/>
            <a:chExt cx="1717560" cy="315000"/>
          </a:xfrm>
        </p:grpSpPr>
        <mc:AlternateContent xmlns:mc="http://schemas.openxmlformats.org/markup-compatibility/2006" xmlns:p14="http://schemas.microsoft.com/office/powerpoint/2010/main">
          <mc:Choice Requires="p14">
            <p:contentPart p14:bwMode="auto" r:id="rId218">
              <p14:nvContentPartPr>
                <p14:cNvPr id="1261" name="Ink 1260">
                  <a:extLst>
                    <a:ext uri="{FF2B5EF4-FFF2-40B4-BE49-F238E27FC236}">
                      <a16:creationId xmlns:a16="http://schemas.microsoft.com/office/drawing/2014/main" id="{3964DF69-CF0E-7519-8E62-7F3ED0709C06}"/>
                    </a:ext>
                  </a:extLst>
                </p14:cNvPr>
                <p14:cNvContentPartPr/>
                <p14:nvPr/>
              </p14:nvContentPartPr>
              <p14:xfrm>
                <a:off x="2464650" y="4180155"/>
                <a:ext cx="245520" cy="245520"/>
              </p14:xfrm>
            </p:contentPart>
          </mc:Choice>
          <mc:Fallback xmlns="">
            <p:pic>
              <p:nvPicPr>
                <p:cNvPr id="1261" name="Ink 1260">
                  <a:extLst>
                    <a:ext uri="{FF2B5EF4-FFF2-40B4-BE49-F238E27FC236}">
                      <a16:creationId xmlns:a16="http://schemas.microsoft.com/office/drawing/2014/main" id="{3964DF69-CF0E-7519-8E62-7F3ED0709C06}"/>
                    </a:ext>
                  </a:extLst>
                </p:cNvPr>
                <p:cNvPicPr/>
                <p:nvPr/>
              </p:nvPicPr>
              <p:blipFill>
                <a:blip r:embed="rId219"/>
                <a:stretch>
                  <a:fillRect/>
                </a:stretch>
              </p:blipFill>
              <p:spPr>
                <a:xfrm>
                  <a:off x="2456010" y="4171155"/>
                  <a:ext cx="2631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62" name="Ink 1261">
                  <a:extLst>
                    <a:ext uri="{FF2B5EF4-FFF2-40B4-BE49-F238E27FC236}">
                      <a16:creationId xmlns:a16="http://schemas.microsoft.com/office/drawing/2014/main" id="{9ABA21AC-6DE0-DAD4-860F-0DE7ADEDEC1F}"/>
                    </a:ext>
                  </a:extLst>
                </p14:cNvPr>
                <p14:cNvContentPartPr/>
                <p14:nvPr/>
              </p14:nvContentPartPr>
              <p14:xfrm>
                <a:off x="2789010" y="4247475"/>
                <a:ext cx="109800" cy="109440"/>
              </p14:xfrm>
            </p:contentPart>
          </mc:Choice>
          <mc:Fallback xmlns="">
            <p:pic>
              <p:nvPicPr>
                <p:cNvPr id="1262" name="Ink 1261">
                  <a:extLst>
                    <a:ext uri="{FF2B5EF4-FFF2-40B4-BE49-F238E27FC236}">
                      <a16:creationId xmlns:a16="http://schemas.microsoft.com/office/drawing/2014/main" id="{9ABA21AC-6DE0-DAD4-860F-0DE7ADEDEC1F}"/>
                    </a:ext>
                  </a:extLst>
                </p:cNvPr>
                <p:cNvPicPr/>
                <p:nvPr/>
              </p:nvPicPr>
              <p:blipFill>
                <a:blip r:embed="rId221"/>
                <a:stretch>
                  <a:fillRect/>
                </a:stretch>
              </p:blipFill>
              <p:spPr>
                <a:xfrm>
                  <a:off x="2780370" y="4238835"/>
                  <a:ext cx="127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63" name="Ink 1262">
                  <a:extLst>
                    <a:ext uri="{FF2B5EF4-FFF2-40B4-BE49-F238E27FC236}">
                      <a16:creationId xmlns:a16="http://schemas.microsoft.com/office/drawing/2014/main" id="{01E579FB-48EC-CC76-D4A9-103DD3EF3E44}"/>
                    </a:ext>
                  </a:extLst>
                </p14:cNvPr>
                <p14:cNvContentPartPr/>
                <p14:nvPr/>
              </p14:nvContentPartPr>
              <p14:xfrm>
                <a:off x="2953530" y="4230195"/>
                <a:ext cx="74160" cy="137160"/>
              </p14:xfrm>
            </p:contentPart>
          </mc:Choice>
          <mc:Fallback xmlns="">
            <p:pic>
              <p:nvPicPr>
                <p:cNvPr id="1263" name="Ink 1262">
                  <a:extLst>
                    <a:ext uri="{FF2B5EF4-FFF2-40B4-BE49-F238E27FC236}">
                      <a16:creationId xmlns:a16="http://schemas.microsoft.com/office/drawing/2014/main" id="{01E579FB-48EC-CC76-D4A9-103DD3EF3E44}"/>
                    </a:ext>
                  </a:extLst>
                </p:cNvPr>
                <p:cNvPicPr/>
                <p:nvPr/>
              </p:nvPicPr>
              <p:blipFill>
                <a:blip r:embed="rId223"/>
                <a:stretch>
                  <a:fillRect/>
                </a:stretch>
              </p:blipFill>
              <p:spPr>
                <a:xfrm>
                  <a:off x="2944530" y="4221195"/>
                  <a:ext cx="918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64" name="Ink 1263">
                  <a:extLst>
                    <a:ext uri="{FF2B5EF4-FFF2-40B4-BE49-F238E27FC236}">
                      <a16:creationId xmlns:a16="http://schemas.microsoft.com/office/drawing/2014/main" id="{9403F396-329F-20F4-3B9E-401E02D483A3}"/>
                    </a:ext>
                  </a:extLst>
                </p14:cNvPr>
                <p14:cNvContentPartPr/>
                <p14:nvPr/>
              </p14:nvContentPartPr>
              <p14:xfrm>
                <a:off x="3095370" y="4133715"/>
                <a:ext cx="48600" cy="202680"/>
              </p14:xfrm>
            </p:contentPart>
          </mc:Choice>
          <mc:Fallback xmlns="">
            <p:pic>
              <p:nvPicPr>
                <p:cNvPr id="1264" name="Ink 1263">
                  <a:extLst>
                    <a:ext uri="{FF2B5EF4-FFF2-40B4-BE49-F238E27FC236}">
                      <a16:creationId xmlns:a16="http://schemas.microsoft.com/office/drawing/2014/main" id="{9403F396-329F-20F4-3B9E-401E02D483A3}"/>
                    </a:ext>
                  </a:extLst>
                </p:cNvPr>
                <p:cNvPicPr/>
                <p:nvPr/>
              </p:nvPicPr>
              <p:blipFill>
                <a:blip r:embed="rId225"/>
                <a:stretch>
                  <a:fillRect/>
                </a:stretch>
              </p:blipFill>
              <p:spPr>
                <a:xfrm>
                  <a:off x="3086370" y="4124715"/>
                  <a:ext cx="662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65" name="Ink 1264">
                  <a:extLst>
                    <a:ext uri="{FF2B5EF4-FFF2-40B4-BE49-F238E27FC236}">
                      <a16:creationId xmlns:a16="http://schemas.microsoft.com/office/drawing/2014/main" id="{D67BE701-BD9D-2028-D509-62EA040EACD0}"/>
                    </a:ext>
                  </a:extLst>
                </p14:cNvPr>
                <p14:cNvContentPartPr/>
                <p14:nvPr/>
              </p14:nvContentPartPr>
              <p14:xfrm>
                <a:off x="3170250" y="4190955"/>
                <a:ext cx="135360" cy="162720"/>
              </p14:xfrm>
            </p:contentPart>
          </mc:Choice>
          <mc:Fallback xmlns="">
            <p:pic>
              <p:nvPicPr>
                <p:cNvPr id="1265" name="Ink 1264">
                  <a:extLst>
                    <a:ext uri="{FF2B5EF4-FFF2-40B4-BE49-F238E27FC236}">
                      <a16:creationId xmlns:a16="http://schemas.microsoft.com/office/drawing/2014/main" id="{D67BE701-BD9D-2028-D509-62EA040EACD0}"/>
                    </a:ext>
                  </a:extLst>
                </p:cNvPr>
                <p:cNvPicPr/>
                <p:nvPr/>
              </p:nvPicPr>
              <p:blipFill>
                <a:blip r:embed="rId227"/>
                <a:stretch>
                  <a:fillRect/>
                </a:stretch>
              </p:blipFill>
              <p:spPr>
                <a:xfrm>
                  <a:off x="3161250" y="4181955"/>
                  <a:ext cx="153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66" name="Ink 1265">
                  <a:extLst>
                    <a:ext uri="{FF2B5EF4-FFF2-40B4-BE49-F238E27FC236}">
                      <a16:creationId xmlns:a16="http://schemas.microsoft.com/office/drawing/2014/main" id="{37865BDF-AD4B-4269-738D-9603D979EBB4}"/>
                    </a:ext>
                  </a:extLst>
                </p14:cNvPr>
                <p14:cNvContentPartPr/>
                <p14:nvPr/>
              </p14:nvContentPartPr>
              <p14:xfrm>
                <a:off x="3218850" y="4247115"/>
                <a:ext cx="153000" cy="132120"/>
              </p14:xfrm>
            </p:contentPart>
          </mc:Choice>
          <mc:Fallback xmlns="">
            <p:pic>
              <p:nvPicPr>
                <p:cNvPr id="1266" name="Ink 1265">
                  <a:extLst>
                    <a:ext uri="{FF2B5EF4-FFF2-40B4-BE49-F238E27FC236}">
                      <a16:creationId xmlns:a16="http://schemas.microsoft.com/office/drawing/2014/main" id="{37865BDF-AD4B-4269-738D-9603D979EBB4}"/>
                    </a:ext>
                  </a:extLst>
                </p:cNvPr>
                <p:cNvPicPr/>
                <p:nvPr/>
              </p:nvPicPr>
              <p:blipFill>
                <a:blip r:embed="rId229"/>
                <a:stretch>
                  <a:fillRect/>
                </a:stretch>
              </p:blipFill>
              <p:spPr>
                <a:xfrm>
                  <a:off x="3210210" y="4238475"/>
                  <a:ext cx="1706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67" name="Ink 1266">
                  <a:extLst>
                    <a:ext uri="{FF2B5EF4-FFF2-40B4-BE49-F238E27FC236}">
                      <a16:creationId xmlns:a16="http://schemas.microsoft.com/office/drawing/2014/main" id="{A6FFBA35-A7E6-7D9C-1254-1038E938D372}"/>
                    </a:ext>
                  </a:extLst>
                </p14:cNvPr>
                <p14:cNvContentPartPr/>
                <p14:nvPr/>
              </p14:nvContentPartPr>
              <p14:xfrm>
                <a:off x="3457170" y="4248195"/>
                <a:ext cx="271440" cy="167760"/>
              </p14:xfrm>
            </p:contentPart>
          </mc:Choice>
          <mc:Fallback xmlns="">
            <p:pic>
              <p:nvPicPr>
                <p:cNvPr id="1267" name="Ink 1266">
                  <a:extLst>
                    <a:ext uri="{FF2B5EF4-FFF2-40B4-BE49-F238E27FC236}">
                      <a16:creationId xmlns:a16="http://schemas.microsoft.com/office/drawing/2014/main" id="{A6FFBA35-A7E6-7D9C-1254-1038E938D372}"/>
                    </a:ext>
                  </a:extLst>
                </p:cNvPr>
                <p:cNvPicPr/>
                <p:nvPr/>
              </p:nvPicPr>
              <p:blipFill>
                <a:blip r:embed="rId231"/>
                <a:stretch>
                  <a:fillRect/>
                </a:stretch>
              </p:blipFill>
              <p:spPr>
                <a:xfrm>
                  <a:off x="3448530" y="4239555"/>
                  <a:ext cx="2890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68" name="Ink 1267">
                  <a:extLst>
                    <a:ext uri="{FF2B5EF4-FFF2-40B4-BE49-F238E27FC236}">
                      <a16:creationId xmlns:a16="http://schemas.microsoft.com/office/drawing/2014/main" id="{E7C08218-8512-3700-53F5-892796BDF277}"/>
                    </a:ext>
                  </a:extLst>
                </p14:cNvPr>
                <p14:cNvContentPartPr/>
                <p14:nvPr/>
              </p14:nvContentPartPr>
              <p14:xfrm>
                <a:off x="3834810" y="4236315"/>
                <a:ext cx="133920" cy="205200"/>
              </p14:xfrm>
            </p:contentPart>
          </mc:Choice>
          <mc:Fallback xmlns="">
            <p:pic>
              <p:nvPicPr>
                <p:cNvPr id="1268" name="Ink 1267">
                  <a:extLst>
                    <a:ext uri="{FF2B5EF4-FFF2-40B4-BE49-F238E27FC236}">
                      <a16:creationId xmlns:a16="http://schemas.microsoft.com/office/drawing/2014/main" id="{E7C08218-8512-3700-53F5-892796BDF277}"/>
                    </a:ext>
                  </a:extLst>
                </p:cNvPr>
                <p:cNvPicPr/>
                <p:nvPr/>
              </p:nvPicPr>
              <p:blipFill>
                <a:blip r:embed="rId233"/>
                <a:stretch>
                  <a:fillRect/>
                </a:stretch>
              </p:blipFill>
              <p:spPr>
                <a:xfrm>
                  <a:off x="3825810" y="4227675"/>
                  <a:ext cx="1515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69" name="Ink 1268">
                  <a:extLst>
                    <a:ext uri="{FF2B5EF4-FFF2-40B4-BE49-F238E27FC236}">
                      <a16:creationId xmlns:a16="http://schemas.microsoft.com/office/drawing/2014/main" id="{6E694A5E-8A8A-EE93-522F-71C6EE1C6940}"/>
                    </a:ext>
                  </a:extLst>
                </p14:cNvPr>
                <p14:cNvContentPartPr/>
                <p14:nvPr/>
              </p14:nvContentPartPr>
              <p14:xfrm>
                <a:off x="4029210" y="4283835"/>
                <a:ext cx="153000" cy="164880"/>
              </p14:xfrm>
            </p:contentPart>
          </mc:Choice>
          <mc:Fallback xmlns="">
            <p:pic>
              <p:nvPicPr>
                <p:cNvPr id="1269" name="Ink 1268">
                  <a:extLst>
                    <a:ext uri="{FF2B5EF4-FFF2-40B4-BE49-F238E27FC236}">
                      <a16:creationId xmlns:a16="http://schemas.microsoft.com/office/drawing/2014/main" id="{6E694A5E-8A8A-EE93-522F-71C6EE1C6940}"/>
                    </a:ext>
                  </a:extLst>
                </p:cNvPr>
                <p:cNvPicPr/>
                <p:nvPr/>
              </p:nvPicPr>
              <p:blipFill>
                <a:blip r:embed="rId235"/>
                <a:stretch>
                  <a:fillRect/>
                </a:stretch>
              </p:blipFill>
              <p:spPr>
                <a:xfrm>
                  <a:off x="4020570" y="4275195"/>
                  <a:ext cx="170640" cy="182520"/>
                </a:xfrm>
                <a:prstGeom prst="rect">
                  <a:avLst/>
                </a:prstGeom>
              </p:spPr>
            </p:pic>
          </mc:Fallback>
        </mc:AlternateContent>
      </p:grpSp>
      <p:sp>
        <p:nvSpPr>
          <p:cNvPr id="1277" name="Arrow: Right 1276">
            <a:extLst>
              <a:ext uri="{FF2B5EF4-FFF2-40B4-BE49-F238E27FC236}">
                <a16:creationId xmlns:a16="http://schemas.microsoft.com/office/drawing/2014/main" id="{6E22A221-E28D-FFE0-6ADA-0A6C563666E2}"/>
              </a:ext>
            </a:extLst>
          </p:cNvPr>
          <p:cNvSpPr/>
          <p:nvPr/>
        </p:nvSpPr>
        <p:spPr>
          <a:xfrm rot="20203586">
            <a:off x="6451192" y="4210175"/>
            <a:ext cx="2216400" cy="273987"/>
          </a:xfrm>
          <a:prstGeom prst="rightArrow">
            <a:avLst>
              <a:gd name="adj1" fmla="val 50000"/>
              <a:gd name="adj2" fmla="val 9867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8" name="Arrow: Right 1277">
            <a:extLst>
              <a:ext uri="{FF2B5EF4-FFF2-40B4-BE49-F238E27FC236}">
                <a16:creationId xmlns:a16="http://schemas.microsoft.com/office/drawing/2014/main" id="{620A5415-D160-A8EC-C458-6E0BED831509}"/>
              </a:ext>
            </a:extLst>
          </p:cNvPr>
          <p:cNvSpPr/>
          <p:nvPr/>
        </p:nvSpPr>
        <p:spPr>
          <a:xfrm rot="21443739">
            <a:off x="4172628" y="4839882"/>
            <a:ext cx="6319279" cy="273987"/>
          </a:xfrm>
          <a:prstGeom prst="rightArrow">
            <a:avLst>
              <a:gd name="adj1" fmla="val 50000"/>
              <a:gd name="adj2" fmla="val 98670"/>
            </a:avLst>
          </a:prstGeom>
          <a:solidFill>
            <a:srgbClr val="E961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9" name="Arrow: Right 1278">
            <a:extLst>
              <a:ext uri="{FF2B5EF4-FFF2-40B4-BE49-F238E27FC236}">
                <a16:creationId xmlns:a16="http://schemas.microsoft.com/office/drawing/2014/main" id="{C7E569B7-6F7A-4AA3-533B-CF0BC4B55CBB}"/>
              </a:ext>
            </a:extLst>
          </p:cNvPr>
          <p:cNvSpPr/>
          <p:nvPr/>
        </p:nvSpPr>
        <p:spPr>
          <a:xfrm rot="21443739">
            <a:off x="1484135" y="5118361"/>
            <a:ext cx="9196344" cy="273987"/>
          </a:xfrm>
          <a:prstGeom prst="rightArrow">
            <a:avLst>
              <a:gd name="adj1" fmla="val 50000"/>
              <a:gd name="adj2" fmla="val 98670"/>
            </a:avLst>
          </a:prstGeom>
          <a:solidFill>
            <a:srgbClr val="E961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80" name="Arrow: Right 1279">
            <a:extLst>
              <a:ext uri="{FF2B5EF4-FFF2-40B4-BE49-F238E27FC236}">
                <a16:creationId xmlns:a16="http://schemas.microsoft.com/office/drawing/2014/main" id="{41845D2B-5420-7089-0449-E4FF1A6DE448}"/>
              </a:ext>
            </a:extLst>
          </p:cNvPr>
          <p:cNvSpPr/>
          <p:nvPr/>
        </p:nvSpPr>
        <p:spPr>
          <a:xfrm rot="195295">
            <a:off x="1184891" y="3644954"/>
            <a:ext cx="8194190" cy="273987"/>
          </a:xfrm>
          <a:prstGeom prst="rightArrow">
            <a:avLst>
              <a:gd name="adj1" fmla="val 50000"/>
              <a:gd name="adj2" fmla="val 9867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81" name="Arrow: Right 1280">
            <a:extLst>
              <a:ext uri="{FF2B5EF4-FFF2-40B4-BE49-F238E27FC236}">
                <a16:creationId xmlns:a16="http://schemas.microsoft.com/office/drawing/2014/main" id="{F763CADD-D005-E15C-5C77-79F8506E1566}"/>
              </a:ext>
            </a:extLst>
          </p:cNvPr>
          <p:cNvSpPr/>
          <p:nvPr/>
        </p:nvSpPr>
        <p:spPr>
          <a:xfrm rot="21419588">
            <a:off x="3828456" y="3122379"/>
            <a:ext cx="4159057" cy="273987"/>
          </a:xfrm>
          <a:prstGeom prst="rightArrow">
            <a:avLst>
              <a:gd name="adj1" fmla="val 50000"/>
              <a:gd name="adj2" fmla="val 9867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3561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7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5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5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0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1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1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3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27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27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7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28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 grpId="0" animBg="1"/>
      <p:bldP spid="1278" grpId="0" animBg="1"/>
      <p:bldP spid="1279" grpId="0" animBg="1"/>
      <p:bldP spid="1280" grpId="0" animBg="1"/>
      <p:bldP spid="12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09324-F288-A8AC-814A-93A2515E78F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GB" sz="1900" dirty="0">
                <a:solidFill>
                  <a:srgbClr val="FFFFFF"/>
                </a:solidFill>
              </a:rPr>
              <a:t>What champion composition for each position will maximize the chances of winning</a:t>
            </a:r>
            <a:endParaRPr lang="en-SG" sz="1900" dirty="0">
              <a:solidFill>
                <a:srgbClr val="FFFFFF"/>
              </a:solidFill>
            </a:endParaRPr>
          </a:p>
        </p:txBody>
      </p:sp>
      <p:sp>
        <p:nvSpPr>
          <p:cNvPr id="3" name="Content Placeholder 2">
            <a:extLst>
              <a:ext uri="{FF2B5EF4-FFF2-40B4-BE49-F238E27FC236}">
                <a16:creationId xmlns:a16="http://schemas.microsoft.com/office/drawing/2014/main" id="{B551D92D-592F-1F37-70B3-BDCC4C203C86}"/>
              </a:ext>
            </a:extLst>
          </p:cNvPr>
          <p:cNvSpPr>
            <a:spLocks noGrp="1"/>
          </p:cNvSpPr>
          <p:nvPr>
            <p:ph idx="1"/>
          </p:nvPr>
        </p:nvSpPr>
        <p:spPr>
          <a:xfrm>
            <a:off x="5610431" y="1586484"/>
            <a:ext cx="5320696" cy="4053840"/>
          </a:xfrm>
        </p:spPr>
        <p:txBody>
          <a:bodyPr anchor="ctr">
            <a:normAutofit/>
          </a:bodyPr>
          <a:lstStyle/>
          <a:p>
            <a:r>
              <a:rPr lang="en-SG" dirty="0"/>
              <a:t>Analyse official competitive matches and identify the best champion class combination that will result in a win. </a:t>
            </a:r>
          </a:p>
          <a:p>
            <a:r>
              <a:rPr lang="en-SG" dirty="0"/>
              <a:t>Objectives. </a:t>
            </a:r>
          </a:p>
          <a:p>
            <a:pPr marL="571500" lvl="1" indent="-342900">
              <a:buFont typeface="+mj-lt"/>
              <a:buAutoNum type="arabicPeriod"/>
            </a:pPr>
            <a:r>
              <a:rPr lang="en-SG" dirty="0"/>
              <a:t>Acquire the necessary data we needed from the original dataset.</a:t>
            </a:r>
          </a:p>
          <a:p>
            <a:pPr marL="571500" lvl="1" indent="-342900">
              <a:buFont typeface="+mj-lt"/>
              <a:buAutoNum type="arabicPeriod"/>
            </a:pPr>
            <a:r>
              <a:rPr lang="en-SG" dirty="0"/>
              <a:t>Sample and prepare the data.</a:t>
            </a:r>
          </a:p>
          <a:p>
            <a:pPr marL="571500" lvl="1" indent="-342900">
              <a:buFont typeface="+mj-lt"/>
              <a:buAutoNum type="arabicPeriod"/>
            </a:pPr>
            <a:r>
              <a:rPr lang="en-SG" dirty="0"/>
              <a:t>Perform data exploration and analysis (EDA).</a:t>
            </a:r>
          </a:p>
          <a:p>
            <a:pPr marL="571500" lvl="1" indent="-342900">
              <a:buFont typeface="+mj-lt"/>
              <a:buAutoNum type="arabicPeriod"/>
            </a:pPr>
            <a:r>
              <a:rPr lang="en-SG" dirty="0"/>
              <a:t>Based on the observations and findings derive a conclusion. </a:t>
            </a:r>
          </a:p>
        </p:txBody>
      </p:sp>
      <p:sp>
        <p:nvSpPr>
          <p:cNvPr id="5" name="TextBox 4">
            <a:extLst>
              <a:ext uri="{FF2B5EF4-FFF2-40B4-BE49-F238E27FC236}">
                <a16:creationId xmlns:a16="http://schemas.microsoft.com/office/drawing/2014/main" id="{1965884B-05DF-D362-D4BE-DAE4FC80E8E6}"/>
              </a:ext>
            </a:extLst>
          </p:cNvPr>
          <p:cNvSpPr txBox="1"/>
          <p:nvPr/>
        </p:nvSpPr>
        <p:spPr>
          <a:xfrm>
            <a:off x="3371850" y="637597"/>
            <a:ext cx="6096000" cy="584775"/>
          </a:xfrm>
          <a:prstGeom prst="rect">
            <a:avLst/>
          </a:prstGeom>
          <a:noFill/>
        </p:spPr>
        <p:txBody>
          <a:bodyPr wrap="square">
            <a:spAutoFit/>
          </a:bodyPr>
          <a:lstStyle/>
          <a:p>
            <a:r>
              <a:rPr lang="en-SG" sz="3200" b="1" dirty="0"/>
              <a:t>Problem Formulation #1</a:t>
            </a:r>
          </a:p>
        </p:txBody>
      </p:sp>
    </p:spTree>
    <p:extLst>
      <p:ext uri="{BB962C8B-B14F-4D97-AF65-F5344CB8AC3E}">
        <p14:creationId xmlns:p14="http://schemas.microsoft.com/office/powerpoint/2010/main" val="3695416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1DFD-349D-CAA4-33B7-15B7726C1237}"/>
              </a:ext>
            </a:extLst>
          </p:cNvPr>
          <p:cNvSpPr>
            <a:spLocks noGrp="1"/>
          </p:cNvSpPr>
          <p:nvPr>
            <p:ph type="title"/>
          </p:nvPr>
        </p:nvSpPr>
        <p:spPr>
          <a:xfrm>
            <a:off x="804672" y="193120"/>
            <a:ext cx="4486656" cy="1645920"/>
          </a:xfrm>
        </p:spPr>
        <p:txBody>
          <a:bodyPr vert="horz" lIns="274320" tIns="182880" rIns="274320" bIns="182880" rtlCol="0" anchor="ctr" anchorCtr="1">
            <a:normAutofit/>
          </a:bodyPr>
          <a:lstStyle/>
          <a:p>
            <a:r>
              <a:rPr lang="en-US" sz="3000"/>
              <a:t>Sample collection &amp; data preparation</a:t>
            </a:r>
          </a:p>
        </p:txBody>
      </p:sp>
      <p:sp>
        <p:nvSpPr>
          <p:cNvPr id="31" name="Rectangle 30">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F5696AF-07B6-E5BD-CFE4-CF1FBA0552EF}"/>
              </a:ext>
            </a:extLst>
          </p:cNvPr>
          <p:cNvPicPr>
            <a:picLocks noChangeAspect="1"/>
          </p:cNvPicPr>
          <p:nvPr/>
        </p:nvPicPr>
        <p:blipFill>
          <a:blip r:embed="rId3"/>
          <a:stretch>
            <a:fillRect/>
          </a:stretch>
        </p:blipFill>
        <p:spPr>
          <a:xfrm>
            <a:off x="6733030" y="115685"/>
            <a:ext cx="4299405" cy="2117457"/>
          </a:xfrm>
          <a:prstGeom prst="rect">
            <a:avLst/>
          </a:prstGeom>
        </p:spPr>
      </p:pic>
      <p:pic>
        <p:nvPicPr>
          <p:cNvPr id="8" name="Content Placeholder 4">
            <a:extLst>
              <a:ext uri="{FF2B5EF4-FFF2-40B4-BE49-F238E27FC236}">
                <a16:creationId xmlns:a16="http://schemas.microsoft.com/office/drawing/2014/main" id="{854A985A-C64C-4972-6762-481A81412CA3}"/>
              </a:ext>
            </a:extLst>
          </p:cNvPr>
          <p:cNvPicPr>
            <a:picLocks noGrp="1" noChangeAspect="1"/>
          </p:cNvPicPr>
          <p:nvPr>
            <p:ph idx="1"/>
          </p:nvPr>
        </p:nvPicPr>
        <p:blipFill>
          <a:blip r:embed="rId4"/>
          <a:stretch>
            <a:fillRect/>
          </a:stretch>
        </p:blipFill>
        <p:spPr>
          <a:xfrm>
            <a:off x="6716218" y="2838099"/>
            <a:ext cx="4818890" cy="1385430"/>
          </a:xfrm>
          <a:prstGeom prst="rect">
            <a:avLst/>
          </a:prstGeom>
        </p:spPr>
      </p:pic>
      <p:sp>
        <p:nvSpPr>
          <p:cNvPr id="15" name="Arrow: Down 14">
            <a:extLst>
              <a:ext uri="{FF2B5EF4-FFF2-40B4-BE49-F238E27FC236}">
                <a16:creationId xmlns:a16="http://schemas.microsoft.com/office/drawing/2014/main" id="{AF3F4FE0-60BF-7112-BE0A-5F7DC4C1EF89}"/>
              </a:ext>
            </a:extLst>
          </p:cNvPr>
          <p:cNvSpPr/>
          <p:nvPr/>
        </p:nvSpPr>
        <p:spPr>
          <a:xfrm>
            <a:off x="8710591" y="2313573"/>
            <a:ext cx="592434" cy="3864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1F6D5417-5FE0-B0B5-CCE1-E33A616D8876}"/>
              </a:ext>
            </a:extLst>
          </p:cNvPr>
          <p:cNvSpPr txBox="1"/>
          <p:nvPr/>
        </p:nvSpPr>
        <p:spPr>
          <a:xfrm>
            <a:off x="0" y="2566423"/>
            <a:ext cx="6197579" cy="646331"/>
          </a:xfrm>
          <a:prstGeom prst="rect">
            <a:avLst/>
          </a:prstGeom>
          <a:noFill/>
        </p:spPr>
        <p:txBody>
          <a:bodyPr wrap="square">
            <a:spAutoFit/>
          </a:bodyPr>
          <a:lstStyle/>
          <a:p>
            <a:r>
              <a:rPr lang="en-SG" b="0" dirty="0">
                <a:solidFill>
                  <a:schemeClr val="bg1"/>
                </a:solidFill>
                <a:effectLst/>
                <a:latin typeface="Consolas" panose="020B0609020204030204" pitchFamily="49" charset="0"/>
              </a:rPr>
              <a:t>https://www.kaggle.com/datasets/barthetur/league-of-legends-2024-competitive-game-dataset</a:t>
            </a:r>
          </a:p>
        </p:txBody>
      </p:sp>
      <p:pic>
        <p:nvPicPr>
          <p:cNvPr id="6" name="Picture 5">
            <a:extLst>
              <a:ext uri="{FF2B5EF4-FFF2-40B4-BE49-F238E27FC236}">
                <a16:creationId xmlns:a16="http://schemas.microsoft.com/office/drawing/2014/main" id="{C4C2CD61-314B-A350-696A-C538E341ED75}"/>
              </a:ext>
            </a:extLst>
          </p:cNvPr>
          <p:cNvPicPr>
            <a:picLocks noChangeAspect="1"/>
          </p:cNvPicPr>
          <p:nvPr/>
        </p:nvPicPr>
        <p:blipFill>
          <a:blip r:embed="rId5"/>
          <a:stretch>
            <a:fillRect/>
          </a:stretch>
        </p:blipFill>
        <p:spPr>
          <a:xfrm>
            <a:off x="675944" y="2163165"/>
            <a:ext cx="4744112" cy="352474"/>
          </a:xfrm>
          <a:prstGeom prst="rect">
            <a:avLst/>
          </a:prstGeom>
        </p:spPr>
      </p:pic>
      <p:pic>
        <p:nvPicPr>
          <p:cNvPr id="9" name="Picture 8">
            <a:extLst>
              <a:ext uri="{FF2B5EF4-FFF2-40B4-BE49-F238E27FC236}">
                <a16:creationId xmlns:a16="http://schemas.microsoft.com/office/drawing/2014/main" id="{5C81858F-5909-FF5B-FD98-CED1F975A36F}"/>
              </a:ext>
            </a:extLst>
          </p:cNvPr>
          <p:cNvPicPr>
            <a:picLocks noChangeAspect="1"/>
          </p:cNvPicPr>
          <p:nvPr/>
        </p:nvPicPr>
        <p:blipFill>
          <a:blip r:embed="rId6"/>
          <a:stretch>
            <a:fillRect/>
          </a:stretch>
        </p:blipFill>
        <p:spPr>
          <a:xfrm>
            <a:off x="656891" y="3645247"/>
            <a:ext cx="4782217" cy="428685"/>
          </a:xfrm>
          <a:prstGeom prst="rect">
            <a:avLst/>
          </a:prstGeom>
        </p:spPr>
      </p:pic>
      <p:sp>
        <p:nvSpPr>
          <p:cNvPr id="11" name="TextBox 10">
            <a:extLst>
              <a:ext uri="{FF2B5EF4-FFF2-40B4-BE49-F238E27FC236}">
                <a16:creationId xmlns:a16="http://schemas.microsoft.com/office/drawing/2014/main" id="{DDBC1EDF-3ABD-678D-A146-6CC9E5023DAF}"/>
              </a:ext>
            </a:extLst>
          </p:cNvPr>
          <p:cNvSpPr txBox="1"/>
          <p:nvPr/>
        </p:nvSpPr>
        <p:spPr>
          <a:xfrm>
            <a:off x="75075" y="4223529"/>
            <a:ext cx="6122504" cy="646331"/>
          </a:xfrm>
          <a:prstGeom prst="rect">
            <a:avLst/>
          </a:prstGeom>
          <a:noFill/>
        </p:spPr>
        <p:txBody>
          <a:bodyPr wrap="square">
            <a:spAutoFit/>
          </a:bodyPr>
          <a:lstStyle/>
          <a:p>
            <a:r>
              <a:rPr lang="en-SG" b="0" dirty="0">
                <a:solidFill>
                  <a:schemeClr val="bg1"/>
                </a:solidFill>
                <a:effectLst/>
                <a:latin typeface="Consolas" panose="020B0609020204030204" pitchFamily="49" charset="0"/>
              </a:rPr>
              <a:t>https://www.kaggle.com/datasets/uskeche/leauge-of-legends-champions-dataset</a:t>
            </a:r>
          </a:p>
        </p:txBody>
      </p:sp>
      <p:sp>
        <p:nvSpPr>
          <p:cNvPr id="12" name="Arrow: Down 11">
            <a:extLst>
              <a:ext uri="{FF2B5EF4-FFF2-40B4-BE49-F238E27FC236}">
                <a16:creationId xmlns:a16="http://schemas.microsoft.com/office/drawing/2014/main" id="{7B929110-2AC3-792D-87EE-B8EC5586FAE5}"/>
              </a:ext>
            </a:extLst>
          </p:cNvPr>
          <p:cNvSpPr/>
          <p:nvPr/>
        </p:nvSpPr>
        <p:spPr>
          <a:xfrm rot="14531256">
            <a:off x="5963915" y="1338499"/>
            <a:ext cx="244723" cy="14213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15">
            <a:extLst>
              <a:ext uri="{FF2B5EF4-FFF2-40B4-BE49-F238E27FC236}">
                <a16:creationId xmlns:a16="http://schemas.microsoft.com/office/drawing/2014/main" id="{CC5667F4-6E02-2E1E-DC2E-968638705AF3}"/>
              </a:ext>
            </a:extLst>
          </p:cNvPr>
          <p:cNvPicPr>
            <a:picLocks noChangeAspect="1"/>
          </p:cNvPicPr>
          <p:nvPr/>
        </p:nvPicPr>
        <p:blipFill>
          <a:blip r:embed="rId7"/>
          <a:stretch>
            <a:fillRect/>
          </a:stretch>
        </p:blipFill>
        <p:spPr>
          <a:xfrm>
            <a:off x="7212954" y="4869860"/>
            <a:ext cx="3862090" cy="1913829"/>
          </a:xfrm>
          <a:prstGeom prst="rect">
            <a:avLst/>
          </a:prstGeom>
        </p:spPr>
      </p:pic>
      <p:sp>
        <p:nvSpPr>
          <p:cNvPr id="17" name="Arrow: Down 16">
            <a:extLst>
              <a:ext uri="{FF2B5EF4-FFF2-40B4-BE49-F238E27FC236}">
                <a16:creationId xmlns:a16="http://schemas.microsoft.com/office/drawing/2014/main" id="{077B3C2A-D8E3-5A34-EB82-615C6BC019AC}"/>
              </a:ext>
            </a:extLst>
          </p:cNvPr>
          <p:cNvSpPr/>
          <p:nvPr/>
        </p:nvSpPr>
        <p:spPr>
          <a:xfrm rot="10800000">
            <a:off x="8712132" y="4353457"/>
            <a:ext cx="592434" cy="3864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A93E2373-4DF4-9CA5-F77E-DE52A68393FC}"/>
              </a:ext>
            </a:extLst>
          </p:cNvPr>
          <p:cNvSpPr/>
          <p:nvPr/>
        </p:nvSpPr>
        <p:spPr>
          <a:xfrm rot="18224358">
            <a:off x="6228375" y="3618085"/>
            <a:ext cx="244723" cy="20290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5181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ABDC-6619-5CCD-CDCC-63D2266515CE}"/>
              </a:ext>
            </a:extLst>
          </p:cNvPr>
          <p:cNvSpPr>
            <a:spLocks noGrp="1"/>
          </p:cNvSpPr>
          <p:nvPr>
            <p:ph type="title"/>
          </p:nvPr>
        </p:nvSpPr>
        <p:spPr>
          <a:xfrm>
            <a:off x="5663210" y="978776"/>
            <a:ext cx="5925310" cy="1174991"/>
          </a:xfrm>
        </p:spPr>
        <p:txBody>
          <a:bodyPr vert="horz" lIns="182880" tIns="182880" rIns="182880" bIns="182880" rtlCol="0" anchor="ctr" anchorCtr="1">
            <a:normAutofit/>
          </a:bodyPr>
          <a:lstStyle/>
          <a:p>
            <a:r>
              <a:rPr lang="en-US" sz="2400"/>
              <a:t>Exploratory data analysis</a:t>
            </a:r>
          </a:p>
        </p:txBody>
      </p:sp>
      <p:pic>
        <p:nvPicPr>
          <p:cNvPr id="4" name="Picture 3" descr="Magnifying glass showing decling performance">
            <a:extLst>
              <a:ext uri="{FF2B5EF4-FFF2-40B4-BE49-F238E27FC236}">
                <a16:creationId xmlns:a16="http://schemas.microsoft.com/office/drawing/2014/main" id="{7130D27A-BAC9-E8DB-6F8B-6B34320FB0B8}"/>
              </a:ext>
            </a:extLst>
          </p:cNvPr>
          <p:cNvPicPr>
            <a:picLocks noChangeAspect="1"/>
          </p:cNvPicPr>
          <p:nvPr/>
        </p:nvPicPr>
        <p:blipFill rotWithShape="1">
          <a:blip r:embed="rId3"/>
          <a:srcRect l="10866" r="43803" b="-1"/>
          <a:stretch/>
        </p:blipFill>
        <p:spPr>
          <a:xfrm>
            <a:off x="20" y="10"/>
            <a:ext cx="4657325" cy="6857990"/>
          </a:xfrm>
          <a:prstGeom prst="rect">
            <a:avLst/>
          </a:prstGeom>
        </p:spPr>
      </p:pic>
      <p:sp>
        <p:nvSpPr>
          <p:cNvPr id="7" name="Text Placeholder 6">
            <a:extLst>
              <a:ext uri="{FF2B5EF4-FFF2-40B4-BE49-F238E27FC236}">
                <a16:creationId xmlns:a16="http://schemas.microsoft.com/office/drawing/2014/main" id="{4139D1A0-76E3-A879-4635-AED25E29124B}"/>
              </a:ext>
            </a:extLst>
          </p:cNvPr>
          <p:cNvSpPr>
            <a:spLocks noGrp="1"/>
          </p:cNvSpPr>
          <p:nvPr>
            <p:ph type="body" sz="half" idx="2"/>
          </p:nvPr>
        </p:nvSpPr>
        <p:spPr>
          <a:xfrm>
            <a:off x="4887942" y="2623972"/>
            <a:ext cx="7475846" cy="3255252"/>
          </a:xfrm>
        </p:spPr>
        <p:txBody>
          <a:bodyPr vert="horz" lIns="91440" tIns="45720" rIns="91440" bIns="45720" rtlCol="0">
            <a:normAutofit/>
          </a:bodyPr>
          <a:lstStyle/>
          <a:p>
            <a:pPr marL="228600" indent="-342900" algn="l">
              <a:buFont typeface="+mj-lt"/>
              <a:buAutoNum type="arabicPeriod"/>
            </a:pPr>
            <a:r>
              <a:rPr lang="en-US" dirty="0">
                <a:solidFill>
                  <a:schemeClr val="tx1">
                    <a:lumMod val="85000"/>
                    <a:lumOff val="15000"/>
                  </a:schemeClr>
                </a:solidFill>
              </a:rPr>
              <a:t>Analyze the Team Compositions of winning teams</a:t>
            </a:r>
          </a:p>
          <a:p>
            <a:pPr marL="228600" indent="-342900" algn="l">
              <a:buFont typeface="+mj-lt"/>
              <a:buAutoNum type="arabicPeriod"/>
            </a:pPr>
            <a:r>
              <a:rPr lang="en-US" dirty="0">
                <a:solidFill>
                  <a:schemeClr val="tx1">
                    <a:lumMod val="85000"/>
                    <a:lumOff val="15000"/>
                  </a:schemeClr>
                </a:solidFill>
              </a:rPr>
              <a:t>Observe the most optimal champion class for each role</a:t>
            </a:r>
          </a:p>
          <a:p>
            <a:pPr marL="685800" lvl="1" indent="-342900">
              <a:buFont typeface="+mj-lt"/>
              <a:buAutoNum type="arabicPeriod"/>
            </a:pPr>
            <a:r>
              <a:rPr lang="en-US" dirty="0"/>
              <a:t>Using visual representations to aid in identifying and</a:t>
            </a:r>
            <a:br>
              <a:rPr lang="en-US" dirty="0"/>
            </a:br>
            <a:r>
              <a:rPr lang="en-US" dirty="0"/>
              <a:t>confirming what team composition is the best</a:t>
            </a:r>
            <a:endParaRPr lang="en-US" dirty="0">
              <a:solidFill>
                <a:schemeClr val="tx1">
                  <a:lumMod val="85000"/>
                  <a:lumOff val="15000"/>
                </a:schemeClr>
              </a:solidFill>
            </a:endParaRPr>
          </a:p>
          <a:p>
            <a:pPr marL="228600" indent="-342900" algn="l">
              <a:buFont typeface="+mj-lt"/>
              <a:buAutoNum type="arabicPeriod"/>
            </a:pPr>
            <a:r>
              <a:rPr lang="en-US" dirty="0">
                <a:solidFill>
                  <a:schemeClr val="tx1">
                    <a:lumMod val="85000"/>
                    <a:lumOff val="15000"/>
                  </a:schemeClr>
                </a:solidFill>
              </a:rPr>
              <a:t>Gather findings and conclude</a:t>
            </a:r>
          </a:p>
          <a:p>
            <a:pPr marL="228600" indent="-342900" algn="l">
              <a:buFont typeface="+mj-lt"/>
              <a:buAutoNum type="arabicPeriod"/>
            </a:pPr>
            <a:endParaRPr lang="en-US" dirty="0">
              <a:solidFill>
                <a:schemeClr val="tx1">
                  <a:lumMod val="85000"/>
                  <a:lumOff val="15000"/>
                </a:schemeClr>
              </a:solidFill>
            </a:endParaRPr>
          </a:p>
          <a:p>
            <a:pPr marL="228600" indent="-342900" algn="l">
              <a:buFont typeface="+mj-lt"/>
              <a:buAutoNum type="arabicPeriod"/>
            </a:pPr>
            <a:endParaRPr lang="en-US" dirty="0">
              <a:solidFill>
                <a:schemeClr val="tx1">
                  <a:lumMod val="85000"/>
                  <a:lumOff val="15000"/>
                </a:schemeClr>
              </a:solidFill>
            </a:endParaRPr>
          </a:p>
        </p:txBody>
      </p:sp>
    </p:spTree>
    <p:extLst>
      <p:ext uri="{BB962C8B-B14F-4D97-AF65-F5344CB8AC3E}">
        <p14:creationId xmlns:p14="http://schemas.microsoft.com/office/powerpoint/2010/main" val="10542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A graph with blue rectangles&#10;&#10;Description automatically generated">
            <a:extLst>
              <a:ext uri="{FF2B5EF4-FFF2-40B4-BE49-F238E27FC236}">
                <a16:creationId xmlns:a16="http://schemas.microsoft.com/office/drawing/2014/main" id="{71381188-369F-0334-6271-3DB774AA8713}"/>
              </a:ext>
            </a:extLst>
          </p:cNvPr>
          <p:cNvPicPr>
            <a:picLocks noGrp="1" noChangeAspect="1"/>
          </p:cNvPicPr>
          <p:nvPr>
            <p:ph idx="1"/>
          </p:nvPr>
        </p:nvPicPr>
        <p:blipFill rotWithShape="1">
          <a:blip r:embed="rId3"/>
          <a:srcRect t="4255"/>
          <a:stretch/>
        </p:blipFill>
        <p:spPr>
          <a:xfrm>
            <a:off x="20" y="10"/>
            <a:ext cx="12191980" cy="6857990"/>
          </a:xfrm>
          <a:prstGeom prst="rect">
            <a:avLst/>
          </a:prstGeom>
        </p:spPr>
      </p:pic>
      <p:pic>
        <p:nvPicPr>
          <p:cNvPr id="7" name="Picture 6">
            <a:extLst>
              <a:ext uri="{FF2B5EF4-FFF2-40B4-BE49-F238E27FC236}">
                <a16:creationId xmlns:a16="http://schemas.microsoft.com/office/drawing/2014/main" id="{F9EBCD20-05A5-9104-F25F-17964FC06F7A}"/>
              </a:ext>
            </a:extLst>
          </p:cNvPr>
          <p:cNvPicPr>
            <a:picLocks noChangeAspect="1"/>
          </p:cNvPicPr>
          <p:nvPr/>
        </p:nvPicPr>
        <p:blipFill>
          <a:blip r:embed="rId4"/>
          <a:stretch>
            <a:fillRect/>
          </a:stretch>
        </p:blipFill>
        <p:spPr>
          <a:xfrm>
            <a:off x="9943907" y="533400"/>
            <a:ext cx="2090097" cy="3005414"/>
          </a:xfrm>
          <a:prstGeom prst="rect">
            <a:avLst/>
          </a:prstGeom>
        </p:spPr>
      </p:pic>
      <p:pic>
        <p:nvPicPr>
          <p:cNvPr id="9" name="Picture 8">
            <a:extLst>
              <a:ext uri="{FF2B5EF4-FFF2-40B4-BE49-F238E27FC236}">
                <a16:creationId xmlns:a16="http://schemas.microsoft.com/office/drawing/2014/main" id="{E332526E-8324-06F4-9149-0D4FF25E35F8}"/>
              </a:ext>
            </a:extLst>
          </p:cNvPr>
          <p:cNvPicPr>
            <a:picLocks noChangeAspect="1"/>
          </p:cNvPicPr>
          <p:nvPr/>
        </p:nvPicPr>
        <p:blipFill>
          <a:blip r:embed="rId5"/>
          <a:stretch>
            <a:fillRect/>
          </a:stretch>
        </p:blipFill>
        <p:spPr>
          <a:xfrm>
            <a:off x="2402783" y="39721"/>
            <a:ext cx="9631221" cy="493679"/>
          </a:xfrm>
          <a:prstGeom prst="rect">
            <a:avLst/>
          </a:prstGeom>
        </p:spPr>
      </p:pic>
      <p:sp>
        <p:nvSpPr>
          <p:cNvPr id="10" name="Title 1">
            <a:extLst>
              <a:ext uri="{FF2B5EF4-FFF2-40B4-BE49-F238E27FC236}">
                <a16:creationId xmlns:a16="http://schemas.microsoft.com/office/drawing/2014/main" id="{A1006424-4A05-44DC-6521-F9617A5754B2}"/>
              </a:ext>
            </a:extLst>
          </p:cNvPr>
          <p:cNvSpPr>
            <a:spLocks noGrp="1"/>
          </p:cNvSpPr>
          <p:nvPr>
            <p:ph type="title"/>
          </p:nvPr>
        </p:nvSpPr>
        <p:spPr>
          <a:xfrm>
            <a:off x="2468050" y="697182"/>
            <a:ext cx="3823894" cy="641762"/>
          </a:xfrm>
        </p:spPr>
        <p:txBody>
          <a:bodyPr vert="horz" lIns="274320" tIns="182880" rIns="274320" bIns="182880" rtlCol="0" anchor="ctr" anchorCtr="1">
            <a:normAutofit fontScale="90000"/>
          </a:bodyPr>
          <a:lstStyle/>
          <a:p>
            <a:r>
              <a:rPr lang="en-US" sz="3800" dirty="0"/>
              <a:t>Bar Graph</a:t>
            </a:r>
          </a:p>
        </p:txBody>
      </p:sp>
    </p:spTree>
    <p:extLst>
      <p:ext uri="{BB962C8B-B14F-4D97-AF65-F5344CB8AC3E}">
        <p14:creationId xmlns:p14="http://schemas.microsoft.com/office/powerpoint/2010/main" val="129858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727B-CB6A-40EE-AF61-F80289027243}"/>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130A8279-B7E2-F41C-1829-534E170FE0CB}"/>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75CF4102-EC0E-542B-69C0-254926C50A20}"/>
              </a:ext>
            </a:extLst>
          </p:cNvPr>
          <p:cNvPicPr>
            <a:picLocks noChangeAspect="1"/>
          </p:cNvPicPr>
          <p:nvPr/>
        </p:nvPicPr>
        <p:blipFill>
          <a:blip r:embed="rId3"/>
          <a:stretch>
            <a:fillRect/>
          </a:stretch>
        </p:blipFill>
        <p:spPr>
          <a:xfrm>
            <a:off x="0" y="0"/>
            <a:ext cx="12192000" cy="3314628"/>
          </a:xfrm>
          <a:prstGeom prst="rect">
            <a:avLst/>
          </a:prstGeom>
        </p:spPr>
      </p:pic>
      <p:pic>
        <p:nvPicPr>
          <p:cNvPr id="7" name="Picture 6">
            <a:extLst>
              <a:ext uri="{FF2B5EF4-FFF2-40B4-BE49-F238E27FC236}">
                <a16:creationId xmlns:a16="http://schemas.microsoft.com/office/drawing/2014/main" id="{CF35D8B3-3AE1-5EE3-D72C-A1BE1E2F2A83}"/>
              </a:ext>
            </a:extLst>
          </p:cNvPr>
          <p:cNvPicPr>
            <a:picLocks noChangeAspect="1"/>
          </p:cNvPicPr>
          <p:nvPr/>
        </p:nvPicPr>
        <p:blipFill>
          <a:blip r:embed="rId4"/>
          <a:stretch>
            <a:fillRect/>
          </a:stretch>
        </p:blipFill>
        <p:spPr>
          <a:xfrm>
            <a:off x="0" y="3266931"/>
            <a:ext cx="12192000" cy="3460411"/>
          </a:xfrm>
          <a:prstGeom prst="rect">
            <a:avLst/>
          </a:prstGeom>
        </p:spPr>
      </p:pic>
      <p:sp>
        <p:nvSpPr>
          <p:cNvPr id="8" name="Title 1">
            <a:extLst>
              <a:ext uri="{FF2B5EF4-FFF2-40B4-BE49-F238E27FC236}">
                <a16:creationId xmlns:a16="http://schemas.microsoft.com/office/drawing/2014/main" id="{57CDAF35-6B86-08C5-01EA-84E543254C8C}"/>
              </a:ext>
            </a:extLst>
          </p:cNvPr>
          <p:cNvSpPr txBox="1">
            <a:spLocks/>
          </p:cNvSpPr>
          <p:nvPr/>
        </p:nvSpPr>
        <p:spPr bwMode="black">
          <a:xfrm>
            <a:off x="982328" y="421495"/>
            <a:ext cx="2925643" cy="696478"/>
          </a:xfrm>
          <a:prstGeom prst="rect">
            <a:avLst/>
          </a:prstGeom>
          <a:solidFill>
            <a:srgbClr val="FFFFFF"/>
          </a:solidFill>
          <a:ln w="3175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400" dirty="0"/>
              <a:t>Scatter plot</a:t>
            </a:r>
          </a:p>
        </p:txBody>
      </p:sp>
    </p:spTree>
    <p:extLst>
      <p:ext uri="{BB962C8B-B14F-4D97-AF65-F5344CB8AC3E}">
        <p14:creationId xmlns:p14="http://schemas.microsoft.com/office/powerpoint/2010/main" val="307283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531</TotalTime>
  <Words>1443</Words>
  <Application>Microsoft Office PowerPoint</Application>
  <PresentationFormat>Widescreen</PresentationFormat>
  <Paragraphs>118</Paragraphs>
  <Slides>23</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Consolas</vt:lpstr>
      <vt:lpstr>Gill Sans MT</vt:lpstr>
      <vt:lpstr>Parcel</vt:lpstr>
      <vt:lpstr>Data Science Mini Project</vt:lpstr>
      <vt:lpstr>Table of contents</vt:lpstr>
      <vt:lpstr>introduction League Of Legends</vt:lpstr>
      <vt:lpstr>Champions, ROLES &amp; POSITIONS</vt:lpstr>
      <vt:lpstr>What champion composition for each position will maximize the chances of winning</vt:lpstr>
      <vt:lpstr>Sample collection &amp; data preparation</vt:lpstr>
      <vt:lpstr>Exploratory data analysis</vt:lpstr>
      <vt:lpstr>Bar Graph</vt:lpstr>
      <vt:lpstr>PowerPoint Presentation</vt:lpstr>
      <vt:lpstr>PowerPoint Presentation</vt:lpstr>
      <vt:lpstr>PowerPoint Presentation</vt:lpstr>
      <vt:lpstr>Heat map</vt:lpstr>
      <vt:lpstr>Conclusion</vt:lpstr>
      <vt:lpstr>PowerPoint Presentation</vt:lpstr>
      <vt:lpstr>Top: Warrior  JUNGLE : WARRIOR  MID: MAGE  BOTTOM &amp; SUPPORT: MARKSMEN SUPPORT</vt:lpstr>
      <vt:lpstr>LEAGUE OF LEGENDS IN-GAME GOLD SYSTEM</vt:lpstr>
      <vt:lpstr>what is the best variable in predicting the total combined gold value? </vt:lpstr>
      <vt:lpstr>Data preparation</vt:lpstr>
      <vt:lpstr>eda</vt:lpstr>
      <vt:lpstr>&lt;Need add more eda&gt;?</vt:lpstr>
      <vt:lpstr>Total cs, total gold</vt:lpstr>
      <vt:lpstr>&lt;Machine learning&gt;?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Mini Project</dc:title>
  <dc:creator>#ESTELA YAR RAJ ALMENDRAS#</dc:creator>
  <cp:lastModifiedBy>#ESTELA YAR RAJ ALMENDRAS#</cp:lastModifiedBy>
  <cp:revision>5</cp:revision>
  <dcterms:created xsi:type="dcterms:W3CDTF">2024-04-22T15:47:02Z</dcterms:created>
  <dcterms:modified xsi:type="dcterms:W3CDTF">2024-04-23T05:32:52Z</dcterms:modified>
</cp:coreProperties>
</file>